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66" r:id="rId3"/>
    <p:sldId id="257" r:id="rId4"/>
    <p:sldId id="264" r:id="rId5"/>
    <p:sldId id="269" r:id="rId6"/>
    <p:sldId id="265" r:id="rId7"/>
    <p:sldId id="260" r:id="rId8"/>
    <p:sldId id="270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336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FC45-6314-49D8-8A92-AFEF37297B02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FC6448-879E-4D73-AA0E-A99EFFFD6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FC45-6314-49D8-8A92-AFEF37297B02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6448-879E-4D73-AA0E-A99EFFFD6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FC45-6314-49D8-8A92-AFEF37297B02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6448-879E-4D73-AA0E-A99EFFFD6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FC45-6314-49D8-8A92-AFEF37297B02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FC6448-879E-4D73-AA0E-A99EFFFD6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FC45-6314-49D8-8A92-AFEF37297B02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6448-879E-4D73-AA0E-A99EFFFD62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FC45-6314-49D8-8A92-AFEF37297B02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6448-879E-4D73-AA0E-A99EFFFD6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FC45-6314-49D8-8A92-AFEF37297B02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2FC6448-879E-4D73-AA0E-A99EFFFD62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FC45-6314-49D8-8A92-AFEF37297B02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6448-879E-4D73-AA0E-A99EFFFD6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FC45-6314-49D8-8A92-AFEF37297B02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6448-879E-4D73-AA0E-A99EFFFD6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FC45-6314-49D8-8A92-AFEF37297B02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6448-879E-4D73-AA0E-A99EFFFD62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FC45-6314-49D8-8A92-AFEF37297B02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C6448-879E-4D73-AA0E-A99EFFFD62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0BFC45-6314-49D8-8A92-AFEF37297B02}" type="datetimeFigureOut">
              <a:rPr lang="ru-RU" smtClean="0"/>
              <a:pPr/>
              <a:t>22.12.2022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FC6448-879E-4D73-AA0E-A99EFFFD62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85728"/>
            <a:ext cx="5000660" cy="2714644"/>
          </a:xfrm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>
            <a:noAutofit/>
            <a:scene3d>
              <a:camera prst="perspectiveLef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32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Сыршыл</a:t>
            </a:r>
            <a:r>
              <a:rPr lang="kk-KZ" sz="32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сыншыл </a:t>
            </a:r>
            <a: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0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kk-KZ" sz="28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қаламгер</a:t>
            </a:r>
            <a:endParaRPr lang="ru-RU" sz="2800" b="1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Вирт выст 2022\Шаймерденов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000240"/>
            <a:ext cx="4357718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388620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3580413" cy="562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357166"/>
            <a:ext cx="4857784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20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(Каз)2</a:t>
            </a:r>
          </a:p>
          <a:p>
            <a:pPr>
              <a:buNone/>
            </a:pPr>
            <a:r>
              <a:rPr lang="kk-KZ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Б43</a:t>
            </a:r>
          </a:p>
          <a:p>
            <a:pPr>
              <a:buNone/>
            </a:pPr>
            <a:endParaRPr lang="kk-KZ" sz="1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Шаймерденов С.  Мезгиль //  Белая грива. – М., “Советский  писатель” , 1968. – С. 97-134.  </a:t>
            </a:r>
          </a:p>
          <a:p>
            <a:pPr algn="just">
              <a:buNone/>
            </a:pPr>
            <a:endParaRPr lang="kk-KZ" sz="1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kk-KZ" sz="1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Сборник рассказов  казахских  писателей. </a:t>
            </a:r>
          </a:p>
          <a:p>
            <a:pPr algn="just">
              <a:buNone/>
            </a:pPr>
            <a:endParaRPr lang="kk-KZ" sz="1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kk-KZ" sz="1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Всего: 1 экз (художественный абономент).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14290"/>
            <a:ext cx="8858312" cy="6429420"/>
          </a:xfrm>
        </p:spPr>
        <p:txBody>
          <a:bodyPr>
            <a:normAutofit/>
          </a:bodyPr>
          <a:lstStyle/>
          <a:p>
            <a:pPr fontAlgn="t">
              <a:buNone/>
            </a:pPr>
            <a:r>
              <a:rPr lang="ru-RU" sz="1200" b="1" i="1" dirty="0" smtClean="0"/>
              <a:t>                                                                                     </a:t>
            </a:r>
            <a:r>
              <a:rPr lang="kk-KZ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Өмірбаяны</a:t>
            </a:r>
            <a:endParaRPr lang="ru-RU" sz="1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t">
              <a:buNone/>
            </a:pPr>
            <a:r>
              <a:rPr lang="ru-RU" sz="1200" b="1" i="1" dirty="0" smtClean="0"/>
              <a:t> </a:t>
            </a:r>
            <a:r>
              <a:rPr lang="ru-RU" sz="1200" b="1" i="1" dirty="0" smtClean="0"/>
              <a:t>              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Сафуан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Шаймерденұлы 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сәуірде Солтүстік Қазақстан облысы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Преснов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ауданы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қазіргі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Жамбыл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ауданы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Аманкелді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ауылында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дүниеге келген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Орта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мектепті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бітірген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соң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біршама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уақыт өз ауылының орталау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мектебінде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мұғалім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Армия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қатарында болды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1942–1943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жж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Преснов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аудандық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комсомол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хатшысы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1942–1945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жж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«Ленин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газетінде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тілші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әдеби қызметкер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1950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ҚазМУ-дің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филология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факультетін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үздік бітірді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республикалық жастар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газетінің Қарағанды облысы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тілшісі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1952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Әдебиет және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искусство»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журналының бөлім бастығы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Қазақстан Жазушылар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одағы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проза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секциясының меңгерушісі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1955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 әдебиеті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газеті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бас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редакторының орынбасары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1958–1960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жж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Қазақстан Жазушылар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одағы басқармасының хатшысы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1970–1975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жж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КСР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Мәдениет министрлігі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репертуарлық коллегиясының бастығы болған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t">
              <a:buNone/>
            </a:pP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Болашаққа жол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алғашқы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романы 1953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жарық көрді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Бұл туынды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Инеш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атпен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тіліне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аударылды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«Өмір нұры» атты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повестер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цикліне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тақырыбы, идеясы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жағынан өзекті бір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желі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нысанаға бағындырылған алты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повесть – «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Мезгіл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Қарғаш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Өмір нұры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ашуы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Мәжнүн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тал» –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кірген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шетел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тілдеріне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әлденеше рет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аударылған.</a:t>
            </a:r>
            <a:endParaRPr lang="ru-RU" sz="1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t">
              <a:buNone/>
            </a:pP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«Қайдасың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Зарина?»,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«Қыр гүлі», «Әнім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сен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едің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Марғау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Төрт бойдақ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қыз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Өкіл әке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Түйе көтерген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Аруана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дүние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пьесалары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көптеген қазақ театрларының сахнасында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қойылып келеді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Үнді жазушысы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Тагордың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«Күйреу», «Гәуірмақан» романдары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мен «Алтын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сағым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атпен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жарық көрген әңгімелер жинағын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Л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Толстойдың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«Альберт»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повесін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беларусь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драматургі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Макаеноктың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Трибуналын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француз композиторы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Эрве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мен драматург А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Миляждың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«Түлкі бикеш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комедиясын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аударған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t">
              <a:buNone/>
            </a:pP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«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құсы» повесі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1974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ВЦСПС пен КСРО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Жазушылар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одағының жұмысшы тақырыбына арналған конкурсында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жүлделі орынға ие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Ал Р.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Тагордың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Күйреу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романының аудармасы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1984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Қазақстан Жазушылар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одағының сыйлығын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Ағалардың алақаны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Әдеби толқындар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кітаптары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1988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республиканың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Абай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атындағы Мемлекеттік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сыйлығын алды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1992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Республикасы-ның Халық жазушысы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құрметті атағына ие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Отан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«Құрмет Белгісі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ордендерімен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марапатталды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Қызылжар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Петропавл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қаласының Құрметті азаматы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3429317" cy="562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357166"/>
            <a:ext cx="4714908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БКК</a:t>
            </a:r>
            <a:r>
              <a:rPr lang="kk-KZ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84 Қаз 7-44</a:t>
            </a:r>
          </a:p>
          <a:p>
            <a:pPr>
              <a:buNone/>
            </a:pPr>
            <a:r>
              <a:rPr lang="kk-KZ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Ш 18</a:t>
            </a:r>
          </a:p>
          <a:p>
            <a:pPr>
              <a:buNone/>
            </a:pPr>
            <a:endParaRPr lang="kk-KZ" sz="16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kk-KZ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Шаймерденов С. Ағалардың алақаны: повестер, әңгімелер, эсселер. – Алматы: Жазушы, 1990. – 400 бет.</a:t>
            </a:r>
          </a:p>
          <a:p>
            <a:pPr algn="just">
              <a:buNone/>
            </a:pPr>
            <a:endParaRPr lang="kk-KZ" sz="1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Жазушы С. Шаймерденовтің бұл кітабына М. Әуезов, С. Мұқанов, Ғ. Мүсірепов, Б. Момышұлы туралы эссе-естелікктерімен қатар, өмірбаяндық повестер мен әрі қысқа, әрі нұсқа әңгімелері енді. Бірқақпайларында танымал қаламгер көрген-білгендерімен есітгендерін әңгімелей отырып, ұтымды штрихтармен адамның ішкі сыр, мінез-құлқын ашып, философиялық түйіндеулер жасайды.</a:t>
            </a:r>
          </a:p>
          <a:p>
            <a:pPr algn="just">
              <a:buNone/>
            </a:pPr>
            <a:r>
              <a:rPr lang="kk-KZ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None/>
            </a:pPr>
            <a:r>
              <a:rPr lang="kk-KZ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Барлығы: 1 дана  (көркем әдебиеттер абономенті).</a:t>
            </a: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Вирт выст 2022\Шаймерденов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3071834" cy="28575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User\Desktop\Вирт выст 2022\Шаймерденов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857232"/>
            <a:ext cx="335758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8" name="Picture 4" descr="C:\Users\User\Desktop\Вирт выст 2022\Шаймерденов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000504"/>
            <a:ext cx="3357586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3425530" cy="562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357166"/>
            <a:ext cx="4786346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      	</a:t>
            </a:r>
            <a:r>
              <a:rPr lang="kk-KZ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ББК  С(Каз)2</a:t>
            </a:r>
          </a:p>
          <a:p>
            <a:pPr>
              <a:buNone/>
            </a:pPr>
            <a:r>
              <a:rPr lang="kk-KZ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Ш 18</a:t>
            </a:r>
          </a:p>
          <a:p>
            <a:pPr>
              <a:buNone/>
            </a:pPr>
            <a:endParaRPr lang="kk-KZ" sz="1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Шаймерденов С. Екі  томдық таңдамалы шығармалар. 2 том. – Алматы: Жазушы, 1982. – 520 б.</a:t>
            </a:r>
          </a:p>
          <a:p>
            <a:pPr algn="just">
              <a:buNone/>
            </a:pPr>
            <a:endParaRPr lang="kk-KZ" sz="1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Автордың бұл жинағына оқырман қауымға кеңінен таныс “Мезгіл”, “Қарғаш”, “Жыл құсы”, “Өмір нұры”, “Ит ашуы”, “Мәжнүн тал” повестерімен бірге әр кезде жазылған портрет-әңгімелері енгізілд</a:t>
            </a:r>
            <a:r>
              <a:rPr lang="kk-KZ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kk-KZ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kk-KZ" sz="1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kk-KZ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Барлығы</a:t>
            </a:r>
            <a:r>
              <a:rPr lang="kk-KZ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1 дана, (көркем әдебиеттер абономенті).</a:t>
            </a:r>
            <a:endParaRPr lang="kk-KZ" sz="1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3143272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643306" y="751344"/>
            <a:ext cx="51435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Алғаш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жазушының шығармашылығы туралы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пікір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айтқан тұлғалар Мұхтар Әуезов, Ғабит Мүсірепов, Сәбит Мұқанов.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буыннан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Талантты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жазушы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шықты» деп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жұрттан сүйінші сұраған екен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Оқуға түсірген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Сәбең болыпты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Сафуан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ағамыз Зейнолла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Қабдолов, Мырзабек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Дүйсенов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Рахманқұл Бердібаев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секілді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азаматтармен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курстас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болған.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Жары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Бағдат Көлұзаққызы Шаймерденкеліні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қатар оқыған екен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таныстық махаббатқа ұласып, кейін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үлкен отбасына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айналыпты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Өмірінің соңғы жылдарында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Шоқан туралы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жазсам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арманы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болған.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Алайда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ұлынан айрылып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қалған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соң,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қайғы қолына қалам ұстатқызбады.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үш жыл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ауырып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жатып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қалады.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Осылайша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Шоқан туралы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жазылмай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қала берген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3473273" cy="5597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214290"/>
            <a:ext cx="4714908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kk-KZ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     ББК  С(Каз)2</a:t>
            </a:r>
          </a:p>
          <a:p>
            <a:pPr>
              <a:buNone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      Ш 17</a:t>
            </a:r>
          </a:p>
          <a:p>
            <a:pPr>
              <a:buNone/>
            </a:pPr>
            <a:endParaRPr lang="kk-KZ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              Шаймерденов С. Екі  томдық таңдамалы шығармалар. 1 том. – Алматы: Жазушы, 1978. – 392 б.</a:t>
            </a:r>
          </a:p>
          <a:p>
            <a:pPr algn="just">
              <a:buNone/>
            </a:pPr>
            <a:endParaRPr lang="kk-KZ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              Талантты,  танымал жазушы Сафуан Шаймерденовтің екі томдық таңдамалы жинағының алғашқы кітабына “Инеш” романы, “Мезгіл”  және “Өмір нұры”  атты повестері енген.</a:t>
            </a:r>
          </a:p>
          <a:p>
            <a:pPr algn="just">
              <a:buNone/>
            </a:pPr>
            <a:endParaRPr lang="kk-KZ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kk-KZ" sz="1600" b="1" i="1" dirty="0" smtClean="0">
                <a:latin typeface="Times New Roman" pitchFamily="18" charset="0"/>
                <a:cs typeface="Times New Roman" pitchFamily="18" charset="0"/>
              </a:rPr>
              <a:t>          Барлығы: 1 дана, (көркем әдебиеттер абономенті).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Вирт выст 2022\Шаймерденов\45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43932" cy="57150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488" y="6211669"/>
            <a:ext cx="42756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kk-KZ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Сафуан </a:t>
            </a:r>
            <a:r>
              <a:rPr lang="kk-KZ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ағамыз отбасымен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428605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Жазушының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шығармашылығын кәсіби түрде зерттеп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саралаған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әдебиетшілер төртке бөліп қарастырады: біріншісі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көркем әдебиет, екіншісі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драматургия,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үшіншісі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сын,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төртіншісі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аударма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 1953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Болашаққа жол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алғашқы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романы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жарыққа шыққан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Бұл шығарма кейін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Инеш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атпен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орыс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тіліне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тәржімаланды.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«Қайдасың,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Зарина?»,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«Қыр гүлі», «Әнім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едің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Марғау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Төрт бойдақ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қыз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Өкіл әке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Түйе көтерген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Аруана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дүние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пьесалары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көптеген қазақ театрларының саханасында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қойылып келеді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Вирт выст 2022\Шаймерденов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500570"/>
            <a:ext cx="7929618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591</TotalTime>
  <Words>273</Words>
  <Application>Microsoft Office PowerPoint</Application>
  <PresentationFormat>Экран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         Сыршыл, сыншыл             қаламгер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50</cp:revision>
  <dcterms:created xsi:type="dcterms:W3CDTF">2022-09-12T09:53:28Z</dcterms:created>
  <dcterms:modified xsi:type="dcterms:W3CDTF">2022-12-22T10:43:57Z</dcterms:modified>
</cp:coreProperties>
</file>