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5" r:id="rId4"/>
    <p:sldId id="258" r:id="rId5"/>
    <p:sldId id="270" r:id="rId6"/>
    <p:sldId id="266" r:id="rId7"/>
    <p:sldId id="259" r:id="rId8"/>
    <p:sldId id="267" r:id="rId9"/>
    <p:sldId id="260" r:id="rId10"/>
    <p:sldId id="268" r:id="rId11"/>
    <p:sldId id="26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2D6F69-DECE-41DB-ADD9-69E7BAC0CA9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D7E406-9776-4016-8EF5-F5F7C3D702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23456789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72560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2153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 рәміздері – еркіндік нышаны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642918"/>
            <a:ext cx="5214974" cy="57120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67.400</a:t>
            </a:r>
            <a:br>
              <a:rPr lang="ru-RU" sz="18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 72</a:t>
            </a:r>
            <a:br>
              <a:rPr lang="ru-RU" sz="18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noProof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Государственные символы тюркоязычных стран (Азербайджан, Казахстан, Кыргыстан, Туркменистан, Турция, Узбекистан). - А. : Дауыс, 1997. - 40 с.</a:t>
            </a:r>
          </a:p>
          <a:p>
            <a:pPr algn="just">
              <a:buNone/>
            </a:pPr>
            <a:endParaRPr lang="ru-RU" sz="1800" b="1" i="1" noProof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noProof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i="1" noProof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настоящемиздании представлено официальное описание государственных символов тюркоязычных стран, а также в научно-популярной форме раскрываются истоки, эволюция и семантика государственной символики этих стран</a:t>
            </a:r>
          </a:p>
          <a:p>
            <a:pPr algn="just">
              <a:buNone/>
            </a:pPr>
            <a:endParaRPr lang="ru-RU" sz="1800" b="1" i="1" noProof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noProof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Всего: 10 (чз).</a:t>
            </a:r>
            <a:endParaRPr lang="ru-RU" sz="1800" b="1" i="1" noProof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123456789\IMG202109301444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450710" cy="506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23456789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642918"/>
            <a:ext cx="5143536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67.400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13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Сағынтаев,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рәмiздерi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Сағынтаев,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Сағынтаева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А. :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Санат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1998. - 96 с.</a:t>
            </a:r>
          </a:p>
          <a:p>
            <a:pPr algn="just">
              <a:buNone/>
            </a:pP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Кітапта К</a:t>
            </a:r>
            <a:r>
              <a:rPr lang="kk-KZ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азақстан Республикасының рәміздері туралы кеңірек әрі жан-жақты мағлұмат беріледі. Тәуелсіз мемлекетіміздің рәміз-нышандарын – Туын, Елтаңбасын, Әнұранын білу, қастерлеу, ардақтау әрбір азаматтың парызы. Бұл еңбекте мемлекеттік рәміздерді жас ұрпаққа үйрету негізінде қазақстандық патриотизмге тәрбиелеу, адамгершілік пен имандылыққа баулу мәселелері баяндалады.</a:t>
            </a:r>
          </a:p>
          <a:p>
            <a:pPr algn="just">
              <a:buNone/>
            </a:pPr>
            <a:endParaRPr lang="kk-KZ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Барлығы: 1 (оқу залы).</a:t>
            </a: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123456789\IMG202109301445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032200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3456789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214290"/>
            <a:ext cx="5114932" cy="61406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67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400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.581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         Ш 17</a:t>
            </a: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2900" b="1" i="1" dirty="0" smtClean="0">
                <a:latin typeface="Times New Roman" pitchFamily="18" charset="0"/>
              </a:rPr>
              <a:t>           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</a:rPr>
              <a:t>Шаймерденов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</a:rPr>
              <a:t> Ш. </a:t>
            </a:r>
            <a:r>
              <a:rPr lang="kk-KZ" sz="2900" b="1" i="1" dirty="0" smtClean="0">
                <a:solidFill>
                  <a:srgbClr val="FF0000"/>
                </a:solidFill>
                <a:latin typeface="Times New Roman" pitchFamily="18" charset="0"/>
              </a:rPr>
              <a:t>Қ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</a:rPr>
              <a:t>азақстан Республикасының  тәуелсіздік рәміздері 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</a:rPr>
              <a:t>= Символы независимости  Республики Казахстан </a:t>
            </a:r>
            <a:r>
              <a:rPr lang="en-US" sz="2900" b="1" i="1" dirty="0" smtClean="0">
                <a:solidFill>
                  <a:srgbClr val="FF0000"/>
                </a:solidFill>
                <a:latin typeface="Times New Roman" pitchFamily="18" charset="0"/>
              </a:rPr>
              <a:t>= Of the republic of </a:t>
            </a:r>
            <a:r>
              <a:rPr lang="en-US" sz="2900" b="1" i="1" dirty="0" err="1" smtClean="0">
                <a:solidFill>
                  <a:srgbClr val="FF0000"/>
                </a:solidFill>
                <a:latin typeface="Times New Roman" pitchFamily="18" charset="0"/>
              </a:rPr>
              <a:t>Kazakstan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</a:rPr>
              <a:t> / Ш.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</a:rPr>
              <a:t>Шаймерденов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</a:rPr>
              <a:t>. –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</a:rPr>
              <a:t>Алматы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</a:rPr>
              <a:t>Алматыкітап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</a:rPr>
              <a:t>баспасы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</a:rPr>
              <a:t>, 2008. - 240 б.</a:t>
            </a:r>
          </a:p>
          <a:p>
            <a:pPr algn="just">
              <a:buNone/>
            </a:pPr>
            <a:endParaRPr lang="ru-RU" sz="29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2900" b="1" i="1" dirty="0" smtClean="0">
                <a:solidFill>
                  <a:srgbClr val="0070C0"/>
                </a:solidFill>
                <a:latin typeface="Times New Roman" pitchFamily="18" charset="0"/>
              </a:rPr>
              <a:t>Кітапқа еліміздің мемлекеттік рәміздері туралы зерттеу еңбектер және Қазақстан Республикасының заңына  өзгерістер мен толықтырулар енгізілген Конституциясының ресми мәтіні енгізілген. Ата заңымыз бен ұлттық зердемізге, ой-санамызға бойтұмар болар рәміздердің мән-мағынасын жақсы білу баршамыздың, әсіресе өскелең ұрпақтың парызы.</a:t>
            </a:r>
            <a:endParaRPr lang="ru-RU" sz="2900" b="1" i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just">
              <a:buNone/>
            </a:pPr>
            <a:endParaRPr lang="ru-RU" sz="29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Барлы</a:t>
            </a:r>
            <a:r>
              <a:rPr lang="kk-KZ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ғы: 1 дан, оқу залы.</a:t>
            </a:r>
            <a:endParaRPr lang="ru-RU" sz="2900" b="1" dirty="0"/>
          </a:p>
        </p:txBody>
      </p:sp>
      <p:pic>
        <p:nvPicPr>
          <p:cNvPr id="5" name="Picture 4" descr="picture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85860"/>
            <a:ext cx="3071834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3456789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72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642918"/>
            <a:ext cx="5286412" cy="5929354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67.400.58 (5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М 35</a:t>
            </a:r>
          </a:p>
          <a:p>
            <a:pPr algn="just">
              <a:buNone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Мәлібекұлы Ж. Қазақстан Елтаңбасы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Герб Казахстана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State Emblem of Kazakhstan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Ж. Мәлібекұлы. - Астана, 2017. – 348 б.</a:t>
            </a:r>
          </a:p>
          <a:p>
            <a:pPr algn="just">
              <a:buNone/>
            </a:pPr>
            <a:endParaRPr lang="kk-KZ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Елдіктің айрықша нышаны – мемлекеттік рәміздер. Аталған еңбекте Мемлекеттік Елтаңба авторы Ж. Мәлібекұлы осынау тарихи рәміздің стандарттық үлгісінің жасалу негіздерін, мәні мен мақсатын, жолы мен жүйесін, танымы мен тағылымын ұлттық, елдік құндылықтар аясында баяндалған.</a:t>
            </a:r>
          </a:p>
          <a:p>
            <a:pPr algn="just">
              <a:buNone/>
            </a:pPr>
            <a:endParaRPr lang="kk-KZ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Барлығы: 1 дана (оқу залы).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052244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285728"/>
            <a:ext cx="5500726" cy="6069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67.400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 15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Қайырбеков,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 Ғ.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мемлекеттік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нышандары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Әлеуметтік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оқыту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орталығы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Б. Ғ.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Қайырбеков,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Ш. Н.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Қайырғали,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Н. Назарбаева. –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1997. - 40 б. </a:t>
            </a:r>
          </a:p>
          <a:p>
            <a:pPr algn="just">
              <a:buNone/>
            </a:pPr>
            <a:endParaRPr lang="kk-KZ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Мемлекеттік нышандары – елтаңба, ту және әнұранның мән-мағынасын, шығу тегінің қайнар көзін ашып, оны ғылыми-көпшілік негізде әңгімелеп, оқырманның назарына ұсынады.</a:t>
            </a:r>
          </a:p>
          <a:p>
            <a:pPr algn="just">
              <a:buNone/>
            </a:pP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Барлығы: 2 дана (оқу залы).</a:t>
            </a:r>
          </a:p>
          <a:p>
            <a:pPr algn="just">
              <a:buNone/>
            </a:pP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23456789\IMG2021093014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068173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23456789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642918"/>
            <a:ext cx="5000660" cy="57120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67.400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К15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Каирбеков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Б. Г. Государственные символы Республики Казахстан. -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Центр обучения и социальных технологий / Б. Г.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Каирбеков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Ш. Н.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Каиргали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А. Н. Назарбаева. -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1997. - 40 с.</a:t>
            </a:r>
          </a:p>
          <a:p>
            <a:pPr algn="just"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Авторы брошюры в научно-популярной форме раскрывают семантику государственных симолов – герба, флага и гимна Республики Казахстан и истоки из возникновения. </a:t>
            </a:r>
          </a:p>
          <a:p>
            <a:pPr algn="just">
              <a:buNone/>
            </a:pPr>
            <a:endParaRPr lang="kk-KZ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Всего: 3 (чз), 1 (ан).</a:t>
            </a:r>
            <a:endParaRPr lang="ru-RU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23456789\IMG20210930144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210337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357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201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Рәміздер</dc:title>
  <dc:creator>User</dc:creator>
  <cp:lastModifiedBy>User</cp:lastModifiedBy>
  <cp:revision>33</cp:revision>
  <dcterms:created xsi:type="dcterms:W3CDTF">2021-09-28T06:03:26Z</dcterms:created>
  <dcterms:modified xsi:type="dcterms:W3CDTF">2021-10-29T10:46:24Z</dcterms:modified>
</cp:coreProperties>
</file>