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6"/>
  </p:notesMasterIdLst>
  <p:sldIdLst>
    <p:sldId id="352" r:id="rId2"/>
    <p:sldId id="368" r:id="rId3"/>
    <p:sldId id="377" r:id="rId4"/>
    <p:sldId id="382" r:id="rId5"/>
    <p:sldId id="395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4" r:id="rId14"/>
    <p:sldId id="390" r:id="rId15"/>
    <p:sldId id="369" r:id="rId16"/>
    <p:sldId id="367" r:id="rId17"/>
    <p:sldId id="378" r:id="rId18"/>
    <p:sldId id="379" r:id="rId19"/>
    <p:sldId id="380" r:id="rId20"/>
    <p:sldId id="381" r:id="rId21"/>
    <p:sldId id="372" r:id="rId22"/>
    <p:sldId id="364" r:id="rId23"/>
    <p:sldId id="356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FF66"/>
    <a:srgbClr val="000000"/>
    <a:srgbClr val="00FF00"/>
    <a:srgbClr val="66FF66"/>
    <a:srgbClr val="FF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2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B717ED-A45E-4042-AC22-77FC7BEA8C58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1C2D92-9C9C-493B-AAB2-B2DD0BBDD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6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k-KZ" altLang="ru-RU" smtClean="0"/>
              <a:t>84</a:t>
            </a: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12DBA6-DC07-4983-B520-DF9DF32F8F9E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25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AC0CF-8324-4E4C-A631-A72D857561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69375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B92E-6A9A-4001-99CA-FD68B71E04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605288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E2164-341E-4B2C-BC37-B3F31BBCAF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086337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4B410-7763-4545-9D45-CADDB7CDCE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918084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3AFE1-3689-4659-A649-90F4C53FC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988117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012CA-7183-4321-8901-BA05C84B53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66345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A250-F6AE-4B17-B38B-9617A5F4F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186272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9EEC4-D81C-4F97-8C9B-028F20536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589954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CF6EA-B03A-42AB-93FC-3A176DB2BE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855966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60BDB-45D2-466F-9A41-26A43FB64E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843505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84C9C-0BED-49C0-86E0-0710A8613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693695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FC07C-C579-4A73-A18C-23C8D1A455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780585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C1837-55B5-4C29-8BDF-5CF18CCD57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71830"/>
      </p:ext>
    </p:extLst>
  </p:cSld>
  <p:clrMapOvr>
    <a:masterClrMapping/>
  </p:clrMapOvr>
  <p:transition spd="med" advClick="0" advTm="12000">
    <p:random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94EC267-5342-46C1-B3B8-038BC06F67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6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</p:sldLayoutIdLst>
  <p:transition spd="med" advClick="0" advTm="12000">
    <p:random/>
    <p:sndAc>
      <p:endSnd/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33800"/>
            <a:ext cx="6858000" cy="23622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FF3399"/>
                </a:solidFill>
              </a:rPr>
              <a:t> </a:t>
            </a:r>
            <a:endParaRPr lang="ru-RU" sz="2800" b="1" i="1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839200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6400" y="381000"/>
            <a:ext cx="6477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FF00"/>
                </a:solidFill>
              </a:rPr>
              <a:t>                    </a:t>
            </a:r>
            <a:r>
              <a:rPr lang="ru-RU" sz="4000" b="1" i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Поэзия </a:t>
            </a:r>
            <a:r>
              <a:rPr lang="ru-RU" sz="4000" b="1" i="1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падишасы</a:t>
            </a:r>
            <a:endParaRPr lang="ru-RU" sz="4000" b="1" i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12000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Фариз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41960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48200" y="838200"/>
            <a:ext cx="4343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kk-KZ" altLang="ru-RU" b="1" i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kk-KZ" altLang="ru-RU" b="1" i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000" b="1" i="1">
                <a:solidFill>
                  <a:schemeClr val="tx2"/>
                </a:solidFill>
                <a:cs typeface="Times New Roman" panose="02020603050405020304" pitchFamily="18" charset="0"/>
              </a:rPr>
              <a:t>Фариза апамыз поэзияға қанат қағып алғаш қосылған кезден бастап,</a:t>
            </a:r>
          </a:p>
          <a:p>
            <a:pPr algn="ctr" eaLnBrk="1" hangingPunct="1"/>
            <a:r>
              <a:rPr lang="kk-KZ" altLang="ru-RU" sz="2000" b="1" i="1">
                <a:solidFill>
                  <a:schemeClr val="tx2"/>
                </a:solidFill>
                <a:cs typeface="Times New Roman" panose="02020603050405020304" pitchFamily="18" charset="0"/>
              </a:rPr>
              <a:t> бүгінгі  қазақ поэзиясының падишасына айналып, бүкіл өмірін шығармашылыққа арнады .</a:t>
            </a:r>
          </a:p>
          <a:p>
            <a:pPr algn="ctr" eaLnBrk="1" hangingPunct="1"/>
            <a:r>
              <a:rPr lang="kk-KZ" altLang="ru-RU" sz="2000" b="1" i="1">
                <a:solidFill>
                  <a:schemeClr val="tx2"/>
                </a:solidFill>
                <a:cs typeface="Times New Roman" panose="02020603050405020304" pitchFamily="18" charset="0"/>
              </a:rPr>
              <a:t> Фариза ақынның есімі ұмытылмайды!</a:t>
            </a:r>
            <a:r>
              <a:rPr lang="kk-KZ" altLang="ru-RU" sz="2000" b="1" i="1">
                <a:solidFill>
                  <a:srgbClr val="FFFF00"/>
                </a:solidFill>
                <a:cs typeface="Times New Roman" panose="02020603050405020304" pitchFamily="18" charset="0"/>
              </a:rPr>
              <a:t/>
            </a:r>
            <a:br>
              <a:rPr lang="kk-KZ" altLang="ru-RU" sz="2000" b="1" i="1">
                <a:solidFill>
                  <a:srgbClr val="FFFF00"/>
                </a:solidFill>
                <a:cs typeface="Times New Roman" panose="02020603050405020304" pitchFamily="18" charset="0"/>
              </a:rPr>
            </a:br>
            <a:endParaRPr lang="kk-KZ" altLang="ru-RU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000" b="1" i="1">
                <a:solidFill>
                  <a:srgbClr val="00B0F0"/>
                </a:solidFill>
                <a:cs typeface="Times New Roman" panose="02020603050405020304" pitchFamily="18" charset="0"/>
              </a:rPr>
              <a:t>ҚР Тұңғыш Президенті </a:t>
            </a:r>
          </a:p>
          <a:p>
            <a:pPr algn="ctr" eaLnBrk="1" hangingPunct="1"/>
            <a:r>
              <a:rPr lang="kk-KZ" altLang="ru-RU" sz="2000" b="1" i="1">
                <a:solidFill>
                  <a:srgbClr val="00B0F0"/>
                </a:solidFill>
                <a:cs typeface="Times New Roman" panose="02020603050405020304" pitchFamily="18" charset="0"/>
              </a:rPr>
              <a:t>Н. Назарбаев </a:t>
            </a:r>
            <a:endParaRPr lang="ru-RU" altLang="ru-RU" sz="200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Click="0" advTm="12000">
    <p:random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00" y="381000"/>
            <a:ext cx="5257800" cy="594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FontTx/>
              <a:buNone/>
              <a:defRPr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 Каз 7-5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О 61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Оңғарсынова Ф. Екі томдық. Таңдамалы шығармалар. Өлеңдер, поэмалар. Т1. – Алматы: Жазушы, 1987. – 352 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Абай атындағы мемлекеттік сыйлықтың лауреаты, талантты ақын Фариза Оңғарсынованың екі томдық жинағының бірінші томына 1956-1976 жылдар арасында жазған өлеңдері енген. </a:t>
            </a: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Users\User\Desktop\Фариза книги\IMG20191128112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249555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533400"/>
            <a:ext cx="5257800" cy="586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С(Қаз)2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О 58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Оңғарсынова Ф. Екі томдық: Таңдамалы шығармалар. Өлеңдер, поэмалар. Т2. – Алматы: Жазушы, 1987. – 368б.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Абай атындағы Қазақ ССР Мемлекеттік сыйлығының лауреаты, талантты ақын Фариза Оңғарсынованың екі томдық жинағының екінші томына 1977-1985 жылдар аралығында жазған өлеңдері мен поэмаларын енгізілген.</a:t>
            </a: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C:\Users\User\Desktop\Фариза книги\IMG20191128112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248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ариза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10"/>
          <p:cNvSpPr>
            <a:spLocks noChangeArrowheads="1"/>
          </p:cNvSpPr>
          <p:nvPr/>
        </p:nvSpPr>
        <p:spPr bwMode="auto">
          <a:xfrm>
            <a:off x="228600" y="34290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FFFF00"/>
                </a:solidFill>
                <a:cs typeface="Times New Roman" panose="02020603050405020304" pitchFamily="18" charset="0"/>
              </a:rPr>
              <a:t>Фариза Оңғарсынова  әнші, Бибігүл апаймен </a:t>
            </a:r>
            <a:endParaRPr lang="ru-RU" altLang="ru-RU" sz="1600" b="1" i="1">
              <a:solidFill>
                <a:srgbClr val="FFFF00"/>
              </a:solidFill>
            </a:endParaRPr>
          </a:p>
        </p:txBody>
      </p: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3733800" y="60198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kk-KZ" altLang="ru-RU" sz="1600" b="1" i="1">
                <a:solidFill>
                  <a:srgbClr val="FFFF00"/>
                </a:solidFill>
                <a:cs typeface="Times New Roman" panose="02020603050405020304" pitchFamily="18" charset="0"/>
              </a:rPr>
              <a:t>            Фариза апамыз, ақын Ақұштап Бақтыгереевамен </a:t>
            </a:r>
            <a:endParaRPr lang="ru-RU" altLang="ru-RU" sz="1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random/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8392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 descr="C:\Users\Админ\Pictures\Новая папка\2bbfa840eeb896f5cec58f58198741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ариза книги\IMG_20191125_114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00" y="381000"/>
            <a:ext cx="5257800" cy="601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(Қаз)-5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О-61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Оңғарсынова  Ф. Он томдық шығармалар жинағы. Т.І. Өлеңдер, дастандар.  – Астана, 2004. – 324б.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бірінші кітабына ақынның өлеңдері, дастандары енгізілген.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Оңғарсынова  Ф. Он томдық шығармалар жинағы. Т.ІІ. Өлеңдер, дастандар.  – Астана, 2004. – 340 б.</a:t>
            </a:r>
          </a:p>
          <a:p>
            <a:pPr algn="just">
              <a:buFontTx/>
              <a:buNone/>
              <a:defRPr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көрнекті ақыны, мемлекеттік сыйлықтың лауреаты, халық жазушысы Фариза Оңғарсынованың он томдық шығармалар жинағының екінші кітабына ақынның өлеңдері, дастандары енгізілген.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09600"/>
            <a:ext cx="225152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225152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457200"/>
            <a:ext cx="4953000" cy="601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(Қаз)-5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О-61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Өлеңдер, дастандар. – Астана, 2004. – 328 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үшінші кітабына өлеңдері, дастандары енгізілген. </a:t>
            </a:r>
          </a:p>
          <a:p>
            <a:pPr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Өлеңдер.  – Астана, 2004. –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292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төртінші кітабына ақынның өлеңдері ұсынылып отыр. </a:t>
            </a:r>
          </a:p>
          <a:p>
            <a:pPr>
              <a:buFontTx/>
              <a:buNone/>
              <a:defRPr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2800" y="533400"/>
            <a:ext cx="5638800" cy="586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84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(Қаз)-5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О-61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Балалар әлемі: Өлеңдер. – Астана, 2004. – 312 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бесінші кітабына  балалар арналған өлеңдері енгізілген. 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Жүректер тілдескенде: Аудармалар.  – Астана, 2004. – 368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алтыншы томында әлем әдебиетінің атышулы ақындарынан аударған  өлеңдері ұсынылып отыр. 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572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533400"/>
            <a:ext cx="5715000" cy="586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84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(Қаз)-5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О-61</a:t>
            </a: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Мақалалар,ойлар. – Астана, 2004. – 320 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жетінші  кітабына мақалалар, ойлар енгізілген.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Оңғарсынова  Ф. Он томдық шығармалар жинағы. Т.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Эсселер, мақалалар. – Астана, 2004. – 304 б.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сегізінші кітабына эсселер мен мақалалар енгізілген.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334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400" y="228600"/>
            <a:ext cx="8763000" cy="594360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>
              <a:buFontTx/>
              <a:buNone/>
              <a:defRPr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Өмірбаяны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Оңғарсынова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1939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желтоқсанда қазіргі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Атырау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облысындағы Новобогат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ауданына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қарасты Манаш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дүниеге келген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баланың кенжесі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бауырларының көбі ерте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қайтыс болып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Әкесі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Оңғарсын Иманғалиев оқыған, балық шарушылығын алғаш болып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ұйымдастырған, жұртына қадірлі азамат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Фаризаның кішкентай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қайтыс болып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Халима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Иманғалиева арабша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хат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таныған кісі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халық ертегілерін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 әндерін жақсы көрді.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Балаларын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оқу-білімге баулып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сауатты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болуларына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үлкен үлес қосқан 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қыстың ұзақ кештерінде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кітаптарды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дауыстап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оқып, поэтикалық шығармаларды жаттап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үйренді.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өз балаларын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дәстүрлі тыйымдарға байланып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қалмайтындай, еркін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өсулеріне барын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салған анасына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қарыздар.</a:t>
            </a:r>
            <a:endPara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ақын қызы кішкентай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кезінен-ақ, анасының Пайғамбарымыз (с.ә.с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әңгімесін естіп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өседі.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қиындыққа кезіккен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жылатпауға тырысып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өсті.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жасында-ақ, Қобыланды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батыр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жатқа оқыды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заманда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бүкіл елді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қалжыратқан сұрапыл соғыс тұтастай ұрпақты ерте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есейтті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Оңғарсынованың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балалық шағы сол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сұрапыл жылдарға дөп келді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Әке қазасының артын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мейірімді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аға Бақтұғыл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сүйкімді апайы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Рәбила оралмас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сапарға аттанды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Болашақ ақын бас-аяғы алты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жанына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жақын үш бірдей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адамынан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айырылды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түрлі жоқтауды есі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кірмей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естіп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өссе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құйтақандай кезден-ақ қайсар мінезімен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ерекшеленді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Ақынның өзі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 бала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қыз болып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ойнамадым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қуыршақпен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ерке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мінезім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қыңырсоқтау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өлең жолдарын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шығарған болатын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бармай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қара таныған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Фариза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кішкентайынан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жыр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дастандарын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дауыстай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анасының көңілін аулағанын жазады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12000">
    <p:random/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0" y="457200"/>
            <a:ext cx="5486400" cy="5791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(Қаз)-5</a:t>
            </a:r>
          </a:p>
          <a:p>
            <a:pPr>
              <a:buFontTx/>
              <a:buNone/>
              <a:defRPr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О-61</a:t>
            </a:r>
          </a:p>
          <a:p>
            <a:pPr algn="just">
              <a:buFontTx/>
              <a:buNone/>
              <a:defRPr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Оңғарсынова  Ф. Он томдық шығармалар жинағы. Т.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Ақын әлемі: Өлеңдер, мақалалар. – Астана, 2004. – 336 б. </a:t>
            </a:r>
          </a:p>
          <a:p>
            <a:pPr algn="just">
              <a:buFontTx/>
              <a:buNone/>
              <a:defRPr/>
            </a:pPr>
            <a:endParaRPr lang="kk-K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Фариза Оңғарсынованың есімі еліміздің жас-кәрісіне жақсы таныс. Поэзиядағы нәзік те өткір жырларымен, журналистикадағы ойлы мақалаларымен оқырман жүрегін жаулаған ақынға халқымыздың ұл-қыздары өлеңдерімен, мақалаларымен өз сүйіспеншіліктерін білдірді.</a:t>
            </a:r>
          </a:p>
          <a:p>
            <a:pPr algn="just">
              <a:buFontTx/>
              <a:buNone/>
              <a:defRPr/>
            </a:pPr>
            <a:r>
              <a:rPr lang="kk-K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Қазақтың көрнекті ақыны, мемлекеттік сыйлықтың лауреаты, халық жазушысы Фариза Оңғарсынованың он томдық шығармалар жинағының тоғызыншы кітабына әр аймақта әр кезде жазылған өлеңдер мен мақалалар енгізілген.</a:t>
            </a:r>
          </a:p>
          <a:p>
            <a:pPr algn="just">
              <a:buFontTx/>
              <a:buNone/>
              <a:defRPr/>
            </a:pPr>
            <a:endParaRPr lang="kk-KZ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Оңғарсынова  Ф. Он томдық шығармалар жинағы. Т.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Аудармалар. – Астана, 2004. – 364 б. </a:t>
            </a:r>
          </a:p>
          <a:p>
            <a:pPr algn="just">
              <a:buFontTx/>
              <a:buNone/>
              <a:defRPr/>
            </a:pPr>
            <a:endParaRPr lang="kk-K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Қазақтың көрнекті ақыны, мемлекеттік сыйлықтың лауреаты, халық жазушысы Фариза Оңғарсынованың он томдық шығармалар жинағының соңғы, оныншы кітабына прозалық аудармалары  енгізілген.</a:t>
            </a:r>
          </a:p>
          <a:p>
            <a:pPr>
              <a:buFontTx/>
              <a:buNone/>
              <a:defRPr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4572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225153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86800" cy="579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609600"/>
            <a:ext cx="49530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С (Қаз) 2</a:t>
            </a: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А 72</a:t>
            </a:r>
          </a:p>
          <a:p>
            <a:pPr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Фариза Оңғарсынова // Қазақ Совет поэзиясының антологиясы. Т2. - Алматы: Жазушы, 1977. – Б. 487-491. </a:t>
            </a: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Бұл жинақта Қазақтың көрнекті ақыны, Мемлекеттік сыйлықтың лауреаты Фариза Оңғарсынованың – “Арғымақтар қайда екен”, “Отан”, “Жанарым талды-ау менің”, “Менде бір толғаныс бар”, “Құбылмалы өмір де” атты өлеңдері енгізілген. </a:t>
            </a:r>
          </a:p>
          <a:p>
            <a:pPr>
              <a:buFontTx/>
              <a:buNone/>
              <a:defRPr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pic>
        <p:nvPicPr>
          <p:cNvPr id="24579" name="Picture 2" descr="C:\Users\User\Desktop\Фариза книги\IMG20191128112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347662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Фариз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2800" dirty="0" smtClean="0"/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kk-KZ" sz="4400" b="1" i="1" dirty="0" smtClean="0">
                <a:solidFill>
                  <a:srgbClr val="00FF00"/>
                </a:solidFill>
                <a:latin typeface="Times New Roman" pitchFamily="18" charset="0"/>
              </a:rPr>
              <a:t>Біздің Виртуалды көрмемізді тамашалағаныңызға рахмет!</a:t>
            </a:r>
            <a:r>
              <a:rPr lang="kk-KZ" sz="2800" dirty="0" smtClean="0">
                <a:solidFill>
                  <a:srgbClr val="00FF0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kk-KZ" sz="4800" b="1" i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kk-KZ" sz="4800" b="1" i="1" dirty="0" smtClean="0">
                <a:solidFill>
                  <a:srgbClr val="00FF00"/>
                </a:solidFill>
                <a:latin typeface="Times New Roman" pitchFamily="18" charset="0"/>
              </a:rPr>
              <a:t>Мы рады что вы посетили нашу Виртуальную выставку</a:t>
            </a:r>
            <a:endParaRPr lang="ru-RU" sz="4800" b="1" i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12000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ариз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5029200" cy="586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84(5Қаз)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О 61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Оңғарсынова Ф. Ғашық сезім. Лирика. – Астана: Фолиант, 2013. – 334 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Қазақтың көрнекті ақыны, Мемлекеттік сыйлықтың лауреаты Фариза Оңғарсынованың есімі жырсүйер оқырманға жақсы таныс. Ақынның бұл жинағына әр жылдары жазылған лирикалық өлеңдері енгізілген. </a:t>
            </a:r>
          </a:p>
          <a:p>
            <a:pPr>
              <a:buFontTx/>
              <a:buNone/>
              <a:defRPr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Users\User\Desktop\Фариза книги\IMG20191128112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25955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533400"/>
            <a:ext cx="55626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 (5Қаз)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О58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Оңғарсынова Ф. Мен саған ғашық емес ем. Алматы: Білім, 1997. – 168б.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Ақын Фариза – “Мазасыз шақ”, “Асау толқын”, “Мен сенің жүрегіңдемін”, “Дауа”, “Сұхбат” жыр кітаптарының авторы. Бұл кітапқа ақынның бірыңғай лирикалық өлеңдері енгізілген.</a:t>
            </a: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C:\Users\User\Desktop\Фариза книги\IMG20191128112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253047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ариз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657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3" descr="C:\Users\User\Desktop\Фариза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0"/>
            <a:ext cx="3371914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Users\User\Desktop\Фариза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429000"/>
            <a:ext cx="3276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533400"/>
            <a:ext cx="52578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84(5Қаз)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О 61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Оңғарсынова Ф. Дауа. Өлеңдер. – Алматы: Атамұра, 2002. – 288 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Мемлекеттік сыйлықтың лауреаты, көрнекті қазақ ақыны Фариза Оңғарсынованың бұл жинағына, ақынның таңдамалы өлеңдері енгізілген. </a:t>
            </a: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User\Desktop\Фариза книги\IMG20191128112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271145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457200"/>
            <a:ext cx="5257800" cy="556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(Қаз)2</a:t>
            </a:r>
          </a:p>
          <a:p>
            <a:pPr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О 58</a:t>
            </a:r>
          </a:p>
          <a:p>
            <a:pPr>
              <a:buFontTx/>
              <a:buNone/>
              <a:defRPr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Оңғарсынова Ф. Дауа. Өлеңдер. – Алматы: Жалын, 1985. – 224 б.</a:t>
            </a:r>
          </a:p>
          <a:p>
            <a:pPr algn="just">
              <a:buFontTx/>
              <a:buNone/>
              <a:defRPr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Қазақ ССР Мемлекеттік сыйлығының лауреаты Фариза Оңғарсынованың жаңа жинағы – “Дауа” оның поэзиясындағы биік шоқыларының бірі. Автор дүниетанымы, күрделі философиялық түйіндері оқырмандарын терең ойға жетелейді. </a:t>
            </a: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Users\User\Desktop\Фариза книги\IMG20191128112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29718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random/>
    <p:sndAc>
      <p:endSnd/>
    </p:sndAc>
  </p:transition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3411</TotalTime>
  <Words>1312</Words>
  <Application>Microsoft Office PowerPoint</Application>
  <PresentationFormat>Экран (4:3)</PresentationFormat>
  <Paragraphs>119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Tahoma</vt:lpstr>
      <vt:lpstr>Wingdings</vt:lpstr>
      <vt:lpstr>Calibri</vt:lpstr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DDD</dc:creator>
  <cp:lastModifiedBy>Пользователь Windows</cp:lastModifiedBy>
  <cp:revision>389</cp:revision>
  <cp:lastPrinted>1601-01-01T00:00:00Z</cp:lastPrinted>
  <dcterms:created xsi:type="dcterms:W3CDTF">1601-01-01T00:00:00Z</dcterms:created>
  <dcterms:modified xsi:type="dcterms:W3CDTF">2020-03-05T10:21:11Z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