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93" r:id="rId3"/>
    <p:sldId id="301" r:id="rId4"/>
    <p:sldId id="287" r:id="rId5"/>
    <p:sldId id="304" r:id="rId6"/>
    <p:sldId id="295" r:id="rId7"/>
    <p:sldId id="288" r:id="rId8"/>
    <p:sldId id="296" r:id="rId9"/>
    <p:sldId id="289" r:id="rId10"/>
    <p:sldId id="299" r:id="rId11"/>
    <p:sldId id="297" r:id="rId12"/>
    <p:sldId id="305" r:id="rId13"/>
    <p:sldId id="290" r:id="rId14"/>
    <p:sldId id="306" r:id="rId15"/>
    <p:sldId id="298" r:id="rId16"/>
    <p:sldId id="291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563388-1F12-4634-8EE2-DB1AAA9E073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80DA49-370C-4D3B-8F5D-A91BBC9D15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357166"/>
            <a:ext cx="8643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Невада 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Семей полигонының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жабылғанына 30 жыл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irbiswrk\невада - семипалатинск  11 тыс изображений найдено в Яндекс.Картинках_files\i_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Невада - Семипалатинск\полигон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14290"/>
            <a:ext cx="5205418" cy="611031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52.84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А 92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Атчабаров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Б. А. Заблуждения, ложь и истина по вопросу оценки влияния на здоровье людей испытания атомного оружия на Семипалатинском ядерном полигоне: Надвигается ещё одно несчастье на голову страдальцев Семипалатинского  полигона: необходимо его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предотворить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Содержание отчетов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экспедиций Института краевой патологии АН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Казахаской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ССР, осуществлявшего медико-биологические исследования на территориях, прилегающих к Семипалатинскому ядерному полигону (1957-1960 гг.) / Б. А.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Атчабаров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2012. - 279 с. </a:t>
            </a:r>
          </a:p>
          <a:p>
            <a:pPr algn="just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Всего: 1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кх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110572" cy="50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евада - Семипалатинск\Невада-Семипалатин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42852"/>
            <a:ext cx="5205418" cy="65008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60.7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Т 83</a:t>
            </a:r>
          </a:p>
          <a:p>
            <a:pPr algn="just">
              <a:buNone/>
            </a:pP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Тәтімов,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Семей пол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игонның зардаптары //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әлемі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М.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Тәтімов.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1993. – Б. 111-117. </a:t>
            </a:r>
          </a:p>
          <a:p>
            <a:pPr algn="just">
              <a:buNone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Белгілі демограф-ғалым Мақаш Тәтімовтың бұл кітабында халқымыздың Қазақ хандығы құрылған кезден бастап, күні бүгінге дейінгі демографиялық дамуының жай-жапсары егжей-тегжейлі баяндалған. Кітапта қазақ халқының өсіп, өрккендеуіне орасан зор зиянды зардаптарын тигізген жоңғар шапқыншылығы, ұл-азаттық көтерілісі, азамат соғысы. Голошекиндік геноцид, сталиндік репрессия, ҰОС, тың игеру кезеңіндегі және Семей полигонының шындығы нақты деректермен ашылған.</a:t>
            </a:r>
          </a:p>
          <a:p>
            <a:pPr algn="just">
              <a:buNone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Барлығы:  1 дана, (оқу залы)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293306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85860"/>
            <a:ext cx="8686800" cy="3500462"/>
          </a:xfrm>
        </p:spPr>
        <p:txBody>
          <a:bodyPr>
            <a:normAutofit/>
            <a:scene3d>
              <a:camera prst="obliqueTopLef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85728"/>
            <a:ext cx="5205418" cy="60388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Менің "Әлем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ғасыр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Манифесім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ХХІ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ғасырда өмір сүріп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жұмыс істеу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өскелең ұрпақтың тағдырына шынайы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алңдаушылықтан туындап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Біздер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басшылары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саясаткерлер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адамзаттың болашағы үшін зор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жауапкершіліктеміз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Семей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ядролық полигонын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жабу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күрделі шешім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қабылдаған мемлекет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қайраткері ретінде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мен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әлемдік лидерлер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бүкіл халықаралық қоғамдастыққа ақыл-парасатқа жүгініңдер деген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табанды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өтінішпен қайырылып отырмын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Адамзатты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ажал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сепкен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соғыс қатерінен әрқашан арылту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үшін қолымыздан келгеннің бәрін жасауымыз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үшін қазір және таяу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болашақта бұдан көкейтесті міндет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жоқ.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Ә. Назарбаев 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Назарбаев фото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786214" cy="55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irbiswrk\невада - семипалатинск  11 тыс изображений найдено в Яндекс.Картинках_files\i_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285728"/>
            <a:ext cx="5705484" cy="60388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</a:rPr>
              <a:t>   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66.4(5Каз)</a:t>
            </a:r>
          </a:p>
          <a:p>
            <a:pPr>
              <a:buNone/>
              <a:defRPr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Н 19</a:t>
            </a:r>
          </a:p>
          <a:p>
            <a:pPr>
              <a:buNone/>
              <a:defRPr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kk-KZ" sz="2200" b="1" i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Назарбаев Н.Ә.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Бейбiтшiлiк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кiндiгi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kk-KZ" sz="2200" b="1" i="1" dirty="0" smtClean="0">
                <a:solidFill>
                  <a:srgbClr val="FF0000"/>
                </a:solidFill>
                <a:latin typeface="Times New Roman" pitchFamily="18" charset="0"/>
              </a:rPr>
              <a:t>/ Н. Ә.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Назарбаев. - Астана :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</a:rPr>
              <a:t>Елорда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</a:rPr>
              <a:t>, 2001. - 304 б.</a:t>
            </a:r>
          </a:p>
          <a:p>
            <a:pPr algn="just">
              <a:buNone/>
              <a:defRPr/>
            </a:pPr>
            <a:r>
              <a:rPr lang="ru-RU" sz="2200" dirty="0" smtClean="0"/>
              <a:t> </a:t>
            </a:r>
            <a:r>
              <a:rPr lang="en-US" sz="2200" dirty="0" smtClean="0"/>
              <a:t>      </a:t>
            </a:r>
            <a:r>
              <a:rPr lang="kk-KZ" sz="2200" b="1" i="1" dirty="0" smtClean="0">
                <a:latin typeface="Times New Roman" pitchFamily="18" charset="0"/>
              </a:rPr>
              <a:t>Бұл кітап – күштің парасатқа өктемдігінің күшейе түскен қатері мен адамзаттың   «ядролық» қауіпсіздік формуласын қинала іздестіруі туралы толғам.</a:t>
            </a:r>
          </a:p>
          <a:p>
            <a:pPr algn="just">
              <a:buNone/>
              <a:defRPr/>
            </a:pPr>
            <a:endParaRPr lang="kk-KZ" sz="2200" b="1" i="1" dirty="0" smtClean="0">
              <a:latin typeface="Times New Roman" pitchFamily="18" charset="0"/>
            </a:endParaRPr>
          </a:p>
          <a:p>
            <a:pPr algn="just">
              <a:buNone/>
              <a:defRPr/>
            </a:pPr>
            <a:r>
              <a:rPr lang="kk-KZ" sz="2200" b="1" i="1" dirty="0" smtClean="0">
                <a:latin typeface="Times New Roman" pitchFamily="18" charset="0"/>
              </a:rPr>
              <a:t>               Барлығы: 1 дана, оқу залы</a:t>
            </a:r>
            <a:endParaRPr lang="ru-RU" sz="22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214422"/>
            <a:ext cx="2655916" cy="41148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612844"/>
            <a:ext cx="4143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Невада-Семей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ядролық жарылысқа қарсы халықаралық қозғалыс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қоғамдық-саяси ұйым.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ақпанда құрылып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қазан айында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тіркелді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басқарған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қоғам қайраткері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ақын Олжас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Сүлейменов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Республика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халқынан кеңінен қолдау тапқан қозғалыс ядролық жарылыстарға қарсылық білдіріп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әлемдегі ядролық қауіпті жоюды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мақсат етті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Семей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ядролық полигонында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ядролық сынақтарды тоқтатуға қол жеткізді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Қазақстанның көптеген қалалары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аймақтарында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сондай-ақ Ресей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АҚШ, Италия,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Жапония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Түркия,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 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елдерде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ұйымның бөлімшелері құрылған.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26" name="Picture 2" descr="C:\irbiswrk\невада - семипалатинск  11 тыс изображений найдено в Яндекс.Картинках_files\i_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42915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евада - Семипалатинск\1591-img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357166"/>
            <a:ext cx="5634046" cy="596743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kk-KZ" sz="3200" b="1" i="1" dirty="0" smtClean="0">
                <a:latin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66.4(5Каз)</a:t>
            </a:r>
          </a:p>
          <a:p>
            <a:pPr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Н 19</a:t>
            </a:r>
          </a:p>
          <a:p>
            <a:pPr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</a:p>
          <a:p>
            <a:pPr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Назарбаев Н.А. Эпицентр мира /  Н. А. Назарбаев. - Астана :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Елорда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</a:rPr>
              <a:t>, 2001. - 296 с.</a:t>
            </a:r>
            <a:endParaRPr lang="en-US" sz="20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r>
              <a:rPr lang="kk-KZ" sz="2000" b="1" i="1" dirty="0" smtClean="0">
                <a:latin typeface="Times New Roman" pitchFamily="18" charset="0"/>
              </a:rPr>
              <a:t>Эта книга – размышление о прогрессирующей опасности диктата силы над разумом и о трудных поисках человечеством формулы «ядерной» безопасности.</a:t>
            </a:r>
          </a:p>
          <a:p>
            <a:pPr algn="just">
              <a:buNone/>
              <a:defRPr/>
            </a:pPr>
            <a:endParaRPr lang="kk-KZ" sz="2000" b="1" i="1" dirty="0" smtClean="0">
              <a:latin typeface="Times New Roman" pitchFamily="18" charset="0"/>
            </a:endParaRPr>
          </a:p>
          <a:p>
            <a:pPr algn="just">
              <a:buNone/>
              <a:defRPr/>
            </a:pPr>
            <a:r>
              <a:rPr lang="kk-KZ" sz="2000" b="1" i="1" dirty="0" smtClean="0">
                <a:latin typeface="Times New Roman" pitchFamily="18" charset="0"/>
              </a:rPr>
              <a:t>             Всего: 1 экз</a:t>
            </a:r>
            <a:r>
              <a:rPr lang="kk-KZ" sz="2000" b="1" i="1" smtClean="0">
                <a:latin typeface="Times New Roman" pitchFamily="18" charset="0"/>
              </a:rPr>
              <a:t>, (чз).</a:t>
            </a:r>
            <a:endParaRPr lang="ru-RU" sz="20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635135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евада - Семипалатинск\slide_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562476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.2(5Каз)</a:t>
            </a:r>
          </a:p>
          <a:p>
            <a:pPr>
              <a:buNone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В 85</a:t>
            </a:r>
          </a:p>
          <a:p>
            <a:pPr>
              <a:buNone/>
            </a:pPr>
            <a:endParaRPr lang="kk-KZ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Вспоминая, думай о будущем. – Алматы, 2015. – С. 224.</a:t>
            </a:r>
          </a:p>
          <a:p>
            <a:pPr algn="just">
              <a:buNone/>
            </a:pPr>
            <a:endParaRPr lang="kk-KZ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посвящена знаменательной дате -25-летию Международного антиядерного движения "Невада-Семипалатинск". Самого авторитетного  и результативного из миротворческих движений на планете. По решению ЮНЕСКО оно включено во Всемирный реестр «Память мира» за заслуги перед человечеством. Издание рассчитано на самый широкий круг читателей. </a:t>
            </a:r>
          </a:p>
          <a:p>
            <a:pPr algn="just">
              <a:buNone/>
            </a:pPr>
            <a:endParaRPr lang="kk-KZ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Всего: 1 экз (чз).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857652" cy="449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809</TotalTime>
  <Words>605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Назарларыңызға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135</cp:revision>
  <dcterms:created xsi:type="dcterms:W3CDTF">2011-04-21T00:14:12Z</dcterms:created>
  <dcterms:modified xsi:type="dcterms:W3CDTF">2019-04-25T10:28:12Z</dcterms:modified>
</cp:coreProperties>
</file>