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8" r:id="rId2"/>
    <p:sldId id="263" r:id="rId3"/>
    <p:sldId id="297" r:id="rId4"/>
    <p:sldId id="280" r:id="rId5"/>
    <p:sldId id="300" r:id="rId6"/>
    <p:sldId id="299" r:id="rId7"/>
    <p:sldId id="281" r:id="rId8"/>
    <p:sldId id="282" r:id="rId9"/>
    <p:sldId id="283" r:id="rId10"/>
    <p:sldId id="284" r:id="rId11"/>
    <p:sldId id="295" r:id="rId12"/>
    <p:sldId id="288" r:id="rId13"/>
    <p:sldId id="290" r:id="rId14"/>
    <p:sldId id="291" r:id="rId15"/>
    <p:sldId id="296" r:id="rId16"/>
    <p:sldId id="292" r:id="rId17"/>
    <p:sldId id="293" r:id="rId18"/>
    <p:sldId id="294" r:id="rId19"/>
    <p:sldId id="287" r:id="rId20"/>
    <p:sldId id="28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AB2314-D55D-40C3-B551-DE52CA0672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1E4213-D802-470E-9DAE-B65276B54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eloman.kz/calssics-in-kazakh-language/s-bit-m-anov-m-ldir-mahabbat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14776" cy="50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1000109"/>
            <a:ext cx="44291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Мұқанов Сәбит Мұқанұлы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(1900-1973) -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 әдебиетінің негізін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қалаушылардың бірі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қоғам қайраткері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Қазақстанның халық жазушысы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Ғылым академиясының академигі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70009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i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Ерк</a:t>
            </a:r>
            <a:r>
              <a:rPr lang="kk-KZ" sz="40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індік таңының ері</a:t>
            </a:r>
            <a:endParaRPr lang="en-US" sz="40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357166"/>
            <a:ext cx="5634046" cy="59674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ұқанов С. Адасқандар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Роман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– Астана: Елорда, 1999. – 309 б.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Романда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суреттелген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оқиғалардың барлығы дерлік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өмірде шын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болған Бәтес (Бәтима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пен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Бүркіттің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Сұлтанбектің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махаббатынан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өрби дамып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трагедиямен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аяқталады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Муканов\IMG20201102151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671257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285728"/>
            <a:ext cx="5848360" cy="603887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Муканов С. Ботагоз. Роман. Изд. 6-ое. / Пер. с казах. С. Родова. - Алматы: Жазушы, 1977. -344 с.</a:t>
            </a:r>
          </a:p>
          <a:p>
            <a:pPr algn="just">
              <a:buNone/>
            </a:pPr>
            <a:endParaRPr lang="kk-KZ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 известного казахского писателя </a:t>
            </a:r>
            <a:r>
              <a:rPr lang="ru-RU" sz="1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Сабита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Муканова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Ботагоз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рассказывает о героической странице истории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Казахстана - о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восстании 1916 года, о гражданской войне и установлении Советской власти в республике. Автор живо показывает, как великая сила революции всколыхнула задавленный гнетом аул, и казахский народ, разорвав путы средневековья, сделал решительный шаг к своему освобождению. Читатель видит, как стихийное движение аульной бедноты под влиянием русских большевиков переросло в сознательную борьбу против эксплуататоров. В центре повествования образ юной, нежной и мужественной девушки, история превращения бедной казашки из аула в сознательного борца.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Муканов\IMG20201102151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71480"/>
            <a:ext cx="2804257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428604"/>
            <a:ext cx="6276988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 . Промелькнувший метеор: Роман . кн. 1, 2  / Пер. с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А. Брагина. –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1980. 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книга романа посвящена детским и юношеским годам Ч. Валиханова. Повествование завершается учебой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Омске – в кадетском корпусе.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Вторая книга посвящена годам формирования идейных взглядов и убеждений Ч. Валиханова, повествуется о том, как, окончив учебу в Омском кадетском корпусе, начинающий исследователь готовится к выполнению главного дела своей короткой, но яркой жизни — экспедициям в малоизученные районы Азии. Писатель уделяет большое внимание дружбе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Ф. Достоевским и Г.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Полавиным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 людьми из степных аулов.</a:t>
            </a:r>
          </a:p>
        </p:txBody>
      </p:sp>
      <p:pic>
        <p:nvPicPr>
          <p:cNvPr id="33794" name="Picture 2" descr="C:\Users\User\Desktop\Муканов\IMG20201102151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600589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C:\Users\User\Desktop\Муканов\IMG2020110215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1683386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428604"/>
            <a:ext cx="5419732" cy="6215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Промелькнувший метеор: Роман. / Пер. с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А. Брагина. – Том </a:t>
            </a: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 Алма-Ата: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1984. – 330 с. 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  известного казахского писателя С.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«Промелькнувший метеор»  - это эпопея о жизни и деятельности замечательного казахского ученого и просветителя 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Валиханова. В большом многоплановом  произведении не только нарисован яркий образ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Валиханова, но и показана общественно-политическая обстановка того времени, быт и обычай казахского народа.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Промелькнувший метеор: Роман. / Пер. с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А. Брагина. – Том </a:t>
            </a: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 Алма-Ата: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1984. – 336 с. 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Вторая книга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писателя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«Промелькнувший метеор»  - продолжение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эпопеи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выдающемся ученом, путешественнике и просветителе-демократе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Валиханове7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Муканов\IMG20201102151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323493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User\Desktop\Муканов\IMG20201102151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14073310"/>
            <a:ext cx="2788192" cy="4320000"/>
          </a:xfrm>
          <a:prstGeom prst="rect">
            <a:avLst/>
          </a:prstGeom>
          <a:noFill/>
        </p:spPr>
      </p:pic>
      <p:pic>
        <p:nvPicPr>
          <p:cNvPr id="13316" name="Picture 4" descr="C:\Users\User\Desktop\Муканов\IMG20201102151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714620"/>
            <a:ext cx="2239297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428604"/>
            <a:ext cx="5919798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Светлая любовь: Роман. -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1983. - 480 с.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 известного казахского писателя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Сабита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«Светлая любовь» посвящен наиболее трудному этапу  социалистического  строительства в Казахстане. В центре повествования  драма двух влюбленных –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Буркута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Батес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Автор раскрыл внутренний мир своих героев через их дневники и правдиво отразил драматизм эпохи героев через их дневники и правдиво отразил драматизм эпохи и процесс становления нового человека.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Через трудные испытания проходит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Буркут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сын бая, и в конце концов становится  настоящим гражданином нового общества.</a:t>
            </a:r>
          </a:p>
          <a:p>
            <a:pPr algn="just">
              <a:buNone/>
            </a:pP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User\Desktop\Муканов\IMG202011021518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277966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16174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Users\User\Desktop\Муканов\IMG2020110215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1598774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643174" y="214290"/>
            <a:ext cx="6348426" cy="64294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Школа жизни. Роман: кн. 2. «Юность». –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1971. - 463 с 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Трилогия «Школа жизни» классика казахской литературы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Сабита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Мукановича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является этапным, широкомасштабным произведением, включающим в себя панораму жизни аула и города первой трети сложного и во многом противоречивого двадцатого столетия.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Школа жизни. Роман: кн. 2. «Годы возмужания», кн. 3. –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1971. - 415 с .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третьей части автобиографической трилогии «Годы возмужания», главный герой – юноша-коммунар, воин отряда ЧОН (части особого назначения), студент рабфака в Оренбурге, газетный работник и поэт. Писатель показывает, что совершившаяся революция углубила в нарде два чувства, тесно связанные между собой: патриотизм и решимость довести борьбу против врагов до победного конца. Крепкой поступью шагает по жизни, гигантскими делами славится казахский народ – таков финал произведения.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357166"/>
            <a:ext cx="5991236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Торайғыров С. “Қамар сұлу”, Көбеев С. “Қалың мал”, Мұқанов С. “Адасқандар”. – Алматы: Жазушы, 2009. – 416 б.</a:t>
            </a:r>
          </a:p>
          <a:p>
            <a:pPr algn="just">
              <a:buNone/>
            </a:pPr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“Қамар сұлу”, “Қалың мал” және “Адасқандар” – ХХ ғасырдың бірінші жартысындағы қазақ әдебиетінде роман жанрының қалыптасуы мен дамуында аса елеулі орын алатын шығармалар. Үш қаламгердің үш туындысын да бір идеяға туыстыратын қасиет – бұлардың бәрі сол кездегі қазақ қоғамында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проблемаға айналған әйел бостандығын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жырлайды.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Муканов\IMG20201102151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66906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357166"/>
            <a:ext cx="5776922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Кәкішұлы,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Сәбит Мұқанов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әдеби-ғылыми ғұмырнама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Астана : Фолиант, 2009. - 352 б.</a:t>
            </a:r>
          </a:p>
          <a:p>
            <a:pPr algn="just">
              <a:buNone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еңбек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Мұқановтай даңқты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дара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тұлғаның адами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бітім-болмысы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азаматтық келбетін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айшықтауға арналған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Муканов\IMG20201102151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2764318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357166"/>
            <a:ext cx="5205418" cy="59674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Қожахмет қызы Мәриәм Мұқан келіні. Менің Сәбитім (Естелік). – Алматы: Шабыт, 1993. - 56 б.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Муканов\IMG20201102151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142841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285728"/>
            <a:ext cx="5919798" cy="603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Муканов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Писатели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Казахстана 1917-1967. (Справочник). – Алма-Ата: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1969. –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с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предлагаемом читателям биографическом справочнике даны краткие сведения  о жизни  и творчестве писателей Советского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Казахстана.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Муканов\IMG20201102151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15624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85728"/>
            <a:ext cx="5776922" cy="603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Мұқанов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Жарық жұлдыз: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Монография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ғылыми мақалалар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2-басылуы. -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1995. - 272 б.</a:t>
            </a:r>
          </a:p>
          <a:p>
            <a:pPr algn="just">
              <a:buNone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Кітапта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ақын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Құнанбаев туралы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монография,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еңбектер жазылған.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уканов\IMG20201102151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61891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285728"/>
            <a:ext cx="5348294" cy="603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«...Әрі ақын, әрі романшы, әрі драматург және әдебиет тарихының зерттеушісі Сәбиттің аты қазақ оқушысының мол қауымына өте данқты, анық қымбат аттың бірі. Оның аты бүкіл Одақ елінің оқушысына да мәлім». </a:t>
            </a:r>
          </a:p>
          <a:p>
            <a:pPr algn="just"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М.Әуезов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643337" cy="517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канов\Зайсан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78688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esktop\Муканов\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82153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User\Desktop\Муканов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00042"/>
            <a:ext cx="348314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Муканов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3633752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357166"/>
            <a:ext cx="5848360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Мұқанов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Сұлушаш: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 мен повесть. 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2002. - 288 б.</a:t>
            </a:r>
          </a:p>
          <a:p>
            <a:pPr algn="just">
              <a:buNone/>
            </a:pPr>
            <a:endParaRPr lang="kk-KZ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Мұқанов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әдебиетінде өзіндік қолтаңбасымен қалған біртуар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тұлға.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«Сұлушаш» поэмасы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көркемдік мұратымен бағаланған туындылардың бірегейі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 негізіне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өмірде болуы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мүмкін оқиғалар алынғанымен, қаһармандардың суреттелуінде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күрес жолдарының баяндалуында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романтикалық тәсілге тән көріністер ұшырайды.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Бірақ «Сұлушаш» поэмасы-трагедиялық шығарма.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Поэманың шешімі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Баян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сұлу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 Жібек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Төлеген тағдырларын еске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түсіреді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Муканов\IMG202011021516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554518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428604"/>
            <a:ext cx="5562608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Мұқанов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Мөлдір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Роман. -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2006. - 520 б.</a:t>
            </a:r>
          </a:p>
          <a:p>
            <a:pPr algn="just"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Сәбит Мұқановтың бұл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романы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соғыстың ауыр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кезеңінде бүр атқан мөлдір махаббатты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бейнелейді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User\Desktop\Муканов\IMG20201102151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2724278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936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2020-11-03T04:50:42Z</dcterms:created>
  <dcterms:modified xsi:type="dcterms:W3CDTF">2020-11-26T10:47:39Z</dcterms:modified>
</cp:coreProperties>
</file>