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5" r:id="rId2"/>
    <p:sldId id="264" r:id="rId3"/>
    <p:sldId id="258" r:id="rId4"/>
    <p:sldId id="259" r:id="rId5"/>
    <p:sldId id="266" r:id="rId6"/>
    <p:sldId id="260" r:id="rId7"/>
    <p:sldId id="267" r:id="rId8"/>
    <p:sldId id="262" r:id="rId9"/>
    <p:sldId id="263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16F9C4-D6F6-4407-B19A-99B22E0CA672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A68351-CC74-4656-B3BA-8922AD0154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28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428604"/>
            <a:ext cx="5562608" cy="58959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Мулдагалиев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Д. Живу любовью.  Избранные стихотворения и поэмы / Пер. с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Предисл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Мустая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Карима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М. 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лит, 1978. - 364 с.</a:t>
            </a:r>
          </a:p>
          <a:p>
            <a:pPr algn="just"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эту книгу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Джубана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Молдагалиева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одного из видных современных поэтов Казахстана, вошло лучшее из того, что создано им более чем за три десятилетия: 1942-1977 годы. Эти стихи о Великой Отечественной войне, 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покорителях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целинных земель, о строителях промышленных гигантов, о мужестве советских людей, противостоящих стихии, о верности Родине, дружбе, любви.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95258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14290"/>
            <a:ext cx="5276856" cy="61103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Молдағалиев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Қыран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дала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Ө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леңдер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поэмалар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1990. - 580 б.</a:t>
            </a:r>
          </a:p>
          <a:p>
            <a:pPr algn="just">
              <a:buNone/>
            </a:pPr>
            <a:endParaRPr lang="kk-K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Ақынның бұл шығармашылық жинағына өлеңдер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поэмалары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енгізілген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9306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500042"/>
            <a:ext cx="5491170" cy="5824558"/>
          </a:xfrm>
        </p:spPr>
        <p:txBody>
          <a:bodyPr>
            <a:normAutofit/>
          </a:bodyPr>
          <a:lstStyle/>
          <a:p>
            <a:pPr algn="just">
              <a:buFontTx/>
              <a:buNone/>
              <a:defRPr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FontTx/>
              <a:buNone/>
              <a:defRPr/>
            </a:pPr>
            <a:endParaRPr lang="kk-KZ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Жұбан Молдағалиев // Қазақ Совет поэзиясының антологиясы. Т 1. - Алматы: Жазушы, 1977. – Б. 6-27. </a:t>
            </a:r>
          </a:p>
          <a:p>
            <a:pPr algn="just">
              <a:buFontTx/>
              <a:buNone/>
              <a:defRPr/>
            </a:pPr>
            <a:endParaRPr lang="kk-KZ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kk-KZ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Бұл жинақта Қазақтың көрнекті ақыны, КСРО Мемлекеттік сыйлығының лауреаты, Қазақстанның Халық жазушысы  Жұбан Молдағалиевтің “Гүл мен қару” атты өлеңі енгізілген.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21471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85728"/>
            <a:ext cx="5205418" cy="6038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Молдағалиев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Таңдамалы шығармалар.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томдық.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Том.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поэмалар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1970. - 344 б.</a:t>
            </a:r>
          </a:p>
          <a:p>
            <a:pPr algn="just">
              <a:buNone/>
            </a:pPr>
            <a:endParaRPr lang="kk-KZ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Молдағалиевтың бұл жинағына тандамалы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шығармалары енгізілген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321471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28604"/>
            <a:ext cx="8553480" cy="6215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Жұбан Молдағалиев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(1920-1988) -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эпик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КСРО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сыйлығының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лауреаты,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Қазақстанның Халық жазушысы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1920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Орал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облысының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қазіргі Батыс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обл.)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Тайпақ ауданы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Жыланды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жерде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дүниеге келді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Жетіжылдық мектепте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Орал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шаруашылығы техникумында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әскери-саяси курстарда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1940-47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әскер қатарында болып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Ұлы Отан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соғысына қатысты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Тұңғыш өлеңдер жинағы Жеңіс жырлары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атымен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 көрді.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Соғыстан кейін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баспасөзде, Қазақстан Жазушылар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Одағында басшылық қызмет атқарды.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КСРО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Министрлер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 Лениндік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Мемлекеттік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сыйлықтар жөніндегі коллегиясының мүшесі болды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Алғаш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1939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газет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бетіне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басылған өлеңінен бергі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алпыстан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жарық көрді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Кісен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ашқан, Қыран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дала, Сел, Мен -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қазақпын поэмалары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ең жоғарғы Мемлекеттік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сыйлықтармен марапатталды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Шығармалары ағылшын, неміс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француз, поляк,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венгр, араб, монгол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тілдеріне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аударылған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1986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одағында Г.В.Колбинмен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 кездесуде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қатерге тіге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қозғалысын қолдады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 қазақ халқының тарихы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-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қазақпын атты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толғауында халқының атынан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мінбеге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шығып сөйлей отырып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шындықты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халықтың эпикалық өмірін кестеледі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Сан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 тақырыптағы лирикалық шығармаларында туған жер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 ұлтына деген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сүйіспеншілік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 тағдыры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әйел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соғыс және бейбітшілік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замандастар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бейнесін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арқау етті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14290"/>
            <a:ext cx="5776922" cy="64294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               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Молдағалиев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Ж. Мен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қазақпын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Өлеңдер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поэмалар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Атамұра,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2007. - 240 с.</a:t>
            </a:r>
          </a:p>
          <a:p>
            <a:pPr algn="just">
              <a:buNone/>
            </a:pP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 жинаққа аса көрнекті ақынның нәзік лиризмге толы өлеңдері мен халқымыздың өткен тарихына арналған бірсыпыра поэмалары топтастырылған. “Мен қазақпын” поэмасында еліміздің кешегі өмірі, әдет-ғұрпы мен салт-дәстүрі, мінез-құлқы ақындық шабытпен, асқақ үнмен жырланған.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2475748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214290"/>
            <a:ext cx="5491170" cy="61103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Молдағалиев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Шығармалар: үш томдық.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ІІ том. -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1980. - 432 б. </a:t>
            </a:r>
          </a:p>
          <a:p>
            <a:pPr algn="ctr">
              <a:buNone/>
            </a:pPr>
            <a:endParaRPr lang="kk-KZ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Ақынның бұл шығармалар жинағына поэмалары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енгізіліп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982948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808" cy="6429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500042"/>
            <a:ext cx="5491170" cy="58245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Мулдагалиев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Д. Высь. Поэмы и стихотворения / Пер. с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В. Савельева. – Алма-Ата: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Жалын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1979. – 152 с. </a:t>
            </a:r>
          </a:p>
          <a:p>
            <a:pPr algn="just">
              <a:buNone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поэтический сборник известного казахского поэта, лауреата Государственной премии СССР включает в себя поэмы «Ступени Байконура», «Степной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дастархан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стихотворения.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785794"/>
            <a:ext cx="342902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57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500042"/>
            <a:ext cx="5348294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Мулдагалиев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Д. Звезда поколения.  Стихотворения и поэмы. - М. : Молодая гвардия, 1982. - 158 с.</a:t>
            </a:r>
          </a:p>
          <a:p>
            <a:pPr algn="ctr">
              <a:buNone/>
            </a:pPr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Лирические стихи поэта                   Д.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Мулдагалиева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 Родине, о буднях, целинной и </a:t>
            </a:r>
            <a:r>
              <a:rPr 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Байконурской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степи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молодости и любви, размышления о жизни.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367438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357166"/>
            <a:ext cx="5491170" cy="596743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Мулдагалиев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Д. Избранные произведения В 2-х т. 2. Т. Стихотворения и поэмы /пер. с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Савельва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– М. :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лит, 1986. - 350 с.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Во второй том избранных произведений поэта Д.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Мулдагалиева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вошли стихотворения и поэмы написанные им в период с 1970 по 1984 годы.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02156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503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2020-11-24T06:47:27Z</dcterms:created>
  <dcterms:modified xsi:type="dcterms:W3CDTF">2020-11-26T10:36:54Z</dcterms:modified>
</cp:coreProperties>
</file>