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80" r:id="rId4"/>
    <p:sldId id="281" r:id="rId5"/>
    <p:sldId id="285" r:id="rId6"/>
    <p:sldId id="282" r:id="rId7"/>
    <p:sldId id="283" r:id="rId8"/>
    <p:sldId id="288" r:id="rId9"/>
    <p:sldId id="286" r:id="rId10"/>
    <p:sldId id="284" r:id="rId11"/>
    <p:sldId id="259" r:id="rId12"/>
    <p:sldId id="287" r:id="rId13"/>
    <p:sldId id="261" r:id="rId14"/>
    <p:sldId id="27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ВОВ\1285967997_Geroi_Velikoiy_Otechestvennoiy_voiyny_29_fotografiiy_11.jpg"/>
          <p:cNvPicPr>
            <a:picLocks noChangeAspect="1" noChangeArrowheads="1"/>
          </p:cNvPicPr>
          <p:nvPr/>
        </p:nvPicPr>
        <p:blipFill>
          <a:blip r:embed="rId2">
            <a:lum bright="-6000" contrast="-9000"/>
          </a:blip>
          <a:srcRect/>
          <a:stretch>
            <a:fillRect/>
          </a:stretch>
        </p:blipFill>
        <p:spPr bwMode="auto">
          <a:xfrm>
            <a:off x="2286000" y="1371600"/>
            <a:ext cx="3962400" cy="460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678179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kk-KZ" sz="5000" b="1" i="1" dirty="0" smtClean="0">
                <a:solidFill>
                  <a:srgbClr val="FFFF00"/>
                </a:solidFill>
                <a:effectLst>
                  <a:outerShdw blurRad="101600" dir="1680000" sx="1000" sy="1000" algn="bl" rotWithShape="0">
                    <a:prstClr val="black">
                      <a:alpha val="58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Қазақтың қайсар қызы</a:t>
            </a:r>
            <a:endParaRPr lang="ru-RU" sz="5000" b="1" i="1" dirty="0">
              <a:solidFill>
                <a:srgbClr val="FFFF00"/>
              </a:solidFill>
              <a:effectLst>
                <a:outerShdw blurRad="101600" dir="1680000" sx="1000" sy="1000" algn="bl" rotWithShape="0">
                  <a:prstClr val="black">
                    <a:alpha val="58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019800"/>
            <a:ext cx="2112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Мәншүк   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метова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(1922-1943)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381000"/>
            <a:ext cx="5257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84 Қаз 7</a:t>
            </a:r>
          </a:p>
          <a:p>
            <a:pPr>
              <a:buNone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Е 69</a:t>
            </a:r>
          </a:p>
          <a:p>
            <a:pPr algn="just">
              <a:buNone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Ерманов Ж.   Арайлы күн, армысың!.-А.: Жазушы, 1985.- Б.33</a:t>
            </a:r>
          </a:p>
          <a:p>
            <a:pPr algn="just">
              <a:buNone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Автордың кітабында Мәншүк Мәметоваға арналған </a:t>
            </a:r>
            <a:r>
              <a:rPr lang="kk-KZ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Мәншүктің әні»  атты поэмасы ұсынылған.</a:t>
            </a:r>
          </a:p>
          <a:p>
            <a:pPr algn="just">
              <a:buNone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://irbis.wkau.kz/cgi-bin/irbis64r_91/cgiirbis_64.exe?C21COM=S&amp;I21DBN=VSEK&amp;P21DBN=VSEK&amp;S21FMT=briefwebr&amp;S21ALL=%28%3C.%3EA%3D%D0%95%D0%A0%D0%9C%D0%90%D0%9D%D0%9E%D0%92$%3C.%3E%29&amp;Z21ID=&amp;S21SRW=&amp;S21SRD=&amp;S21STN=1&amp;S21REF=1131010&amp;S21CNR=20&amp;FT_REQUEST=&amp;FT_PREFIX=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Администратор\Мои документы\ВОВ\Арайлы к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817859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Мои документы\ВОВ\мангилекке маздаган.jpg"/>
          <p:cNvPicPr>
            <a:picLocks noChangeAspect="1" noChangeArrowheads="1"/>
          </p:cNvPicPr>
          <p:nvPr/>
        </p:nvPicPr>
        <p:blipFill>
          <a:blip r:embed="rId2" cstate="print">
            <a:lum bright="-17000" contrast="-13000"/>
          </a:blip>
          <a:srcRect/>
          <a:stretch>
            <a:fillRect/>
          </a:stretch>
        </p:blipFill>
        <p:spPr bwMode="auto">
          <a:xfrm>
            <a:off x="381000" y="990600"/>
            <a:ext cx="2979343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657600" y="304800"/>
            <a:ext cx="495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63.3(5Каз)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22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Мәметова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Мәңгiлiкке маздаған қыршын ғұмыр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Мәметова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Әлiпқали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- Орал :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Полиграфсервис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2002. - 136 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Осы кітап арқылы авторлар Мәншүкке қатысты мол дүниені оқырманға тарту етеді.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kk-KZ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b="1" i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irbis.wkau.kz/cgi-bin/irbis64r_91/cgiirbis_64.exe?C21COM=S&amp;I21DBN=VSEK&amp;P21DBN=VSEK&amp;S21FMT=briefwebr&amp;S21ALL=%28%3C.%3EA%3D%D0%9C%D3%98%D0%9C%D0%95%D0%A2%D0%9E%D0%92%D0%90$%3C.%3E%29&amp;Z21ID=&amp;S21SRW=&amp;S21SRD=&amp;S21STN=1&amp;S21REF=3&amp;S21CNR=20&amp;FT_REQUEST=&amp;FT_PREFIX=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аншук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Мои документы\ВОВ\герои Сов.Союза- каз.jpg"/>
          <p:cNvPicPr>
            <a:picLocks noChangeAspect="1" noChangeArrowheads="1"/>
          </p:cNvPicPr>
          <p:nvPr/>
        </p:nvPicPr>
        <p:blipFill>
          <a:blip r:embed="rId2" cstate="print">
            <a:lum bright="-18000" contrast="21000"/>
          </a:blip>
          <a:stretch>
            <a:fillRect/>
          </a:stretch>
        </p:blipFill>
        <p:spPr bwMode="auto">
          <a:xfrm>
            <a:off x="609600" y="1143000"/>
            <a:ext cx="2133600" cy="2877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C:\Documents and Settings\Администратор\Мои документы\ВОВ\портрет маншук.jpg"/>
          <p:cNvPicPr>
            <a:picLocks noChangeAspect="1" noChangeArrowheads="1"/>
          </p:cNvPicPr>
          <p:nvPr/>
        </p:nvPicPr>
        <p:blipFill>
          <a:blip r:embed="rId3" cstate="print">
            <a:lum bright="-13000" contrast="-4000"/>
          </a:blip>
          <a:srcRect/>
          <a:stretch>
            <a:fillRect/>
          </a:stretch>
        </p:blipFill>
        <p:spPr bwMode="auto">
          <a:xfrm>
            <a:off x="4419600" y="990600"/>
            <a:ext cx="3862842" cy="5445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трелка вправо 3"/>
          <p:cNvSpPr/>
          <p:nvPr/>
        </p:nvSpPr>
        <p:spPr>
          <a:xfrm>
            <a:off x="2971800" y="31242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Қазақстандық Совет Одағының батырлары</a:t>
            </a:r>
            <a:r>
              <a:rPr lang="en-US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Герои Советского Союза – </a:t>
            </a:r>
            <a:r>
              <a:rPr lang="ru-RU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Казахстанцы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Выпуск 1.-А.: </a:t>
            </a: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1980.</a:t>
            </a:r>
          </a:p>
          <a:p>
            <a:pPr algn="ctr"/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открыток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ншук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1242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36576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Мәншүк – оқушы (сол жақта)</a:t>
            </a: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Маншук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124200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800600" y="32004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Ханшайым Жұмабаева (сол жақта), Мәншүк (түрегеп тұр) және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Вероника Карякина. 1936 жыл.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ншук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Маншук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228600"/>
            <a:ext cx="5638800" cy="6477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63.3 (2 </a:t>
            </a:r>
            <a:r>
              <a:rPr lang="ru-RU" sz="16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 76</a:t>
            </a:r>
          </a:p>
          <a:p>
            <a:pPr>
              <a:buNone/>
            </a:pPr>
            <a:r>
              <a:rPr lang="kk-KZ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Боздақтар: Жинақтама том.</a:t>
            </a:r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-А.: </a:t>
            </a:r>
            <a:r>
              <a:rPr lang="ru-RU" sz="16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Қазақстан, </a:t>
            </a:r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1995.- 480 б.</a:t>
            </a:r>
          </a:p>
          <a:p>
            <a:pPr algn="ctr">
              <a:buNone/>
            </a:pPr>
            <a:r>
              <a:rPr lang="kk-KZ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“Боздақтар” кітабында Ұлы Отан соғысында қаза тапқандардың, жараланудан және аурудан қайтыс болғандардың, жау тұтқынында қаза болған не хабар-ошарсыз кеткендердің жалпы саны берілген. Мұнда соғыстың статистикалық бүкіл көрінісі алғаш рет беріліп отыр деуге болады.</a:t>
            </a:r>
          </a:p>
          <a:p>
            <a:pPr algn="ctr">
              <a:buNone/>
            </a:pPr>
            <a:endParaRPr lang="kk-K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ttp://irbis.wkau.kz/cgi-bin/irbis64r_91/cgiirbis_64.exe?C21COM=S&amp;I21DBN=VSEK&amp;P21DBN=VSEK&amp;S21FMT=fullwebr&amp;S21ALL=%28%3C.%3ET%3D%D0%91%D0%BE%D0%B7%D0%B4%D0%B0%D2%9B%D1%82%D0%B0%D1%80$%3C.%3E%29&amp;Z21ID=&amp;S21SRW=&amp;S21SRD=&amp;S21STN=1&amp;S21REF=1111111131010101010101010&amp;S21CNR=20&amp;FT_REQUEST=&amp;FT_PREFIX=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Documents and Settings\Администратор\Мои документы\ВОВ\боздакт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898318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228600"/>
            <a:ext cx="5562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63.3 (2)722.78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Г 39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Герои Советского Союза: Краткий биографический словарь в 2-х томах, Т.2 </a:t>
            </a:r>
            <a:r>
              <a:rPr lang="ru-RU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Любов-Ящук.-М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 Воениздат, 1988.-863 с.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В этом словаре дана краткая биография Героя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Советского Союза </a:t>
            </a:r>
            <a:r>
              <a:rPr lang="ru-RU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Маншук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Маметовой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http://irbis.wkau.kz/cgi-bin/irbis64r_91/cgiirbis_64.exe?C21COM=S&amp;I21DBN=VSEK&amp;P21DBN=VSEK&amp;S21FMT=fullwebr&amp;S21ALL=%28%3C.%3ET%3D%D0%93%D0%B5%D1%80%D0%BE%D0%B8%20%D0%A1%D0%BE%D0%B2%D0%B5%D1%82%D1%81%D0%BA%D0%BE%D0%B3%D0%BE%20%D0%A1%D0%BE%D1%8E%D0%B7%D0%B0$%3C.%3E%29&amp;Z21ID=&amp;S21SRW=&amp;S21SRD=&amp;S21STN=1&amp;S21REF=1113101010&amp;S21CNR=20&amp;FT_REQUEST=&amp;FT_PREFIX=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Мои документы\ВОВ\герои Сов.Сою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8194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ншук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23300" cy="617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228600"/>
            <a:ext cx="5943600" cy="54559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63.3 (5 Каз)</a:t>
            </a:r>
          </a:p>
          <a:p>
            <a:pPr algn="just">
              <a:buNone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Ж 83</a:t>
            </a:r>
          </a:p>
          <a:p>
            <a:pPr algn="just">
              <a:buNone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Мәншүк Мәметова // Жүз тұнғыш. Жинақ. 2-кітап / Құраст. Б. Нұржекеұлы.-А.: Жалын баспасы ЖШС, 2005.- Б. 274-278.</a:t>
            </a:r>
          </a:p>
          <a:p>
            <a:pPr algn="just">
              <a:buNone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Бұл жинақ – қазақ халқының өміріне, тарихы мен мәдениетіне, ғылымы мен экономикасына қатысты әр саланы игеруге, ашуға, дамытуға тұнғыш із салған қазақ ұл-қыздары туралы жинақ. Совет Одағының Батыры атағын алған тұңғыш қазақ қызы Мәншүк Мәметова туралы мәліметтер берілген.</a:t>
            </a:r>
          </a:p>
          <a:p>
            <a:pPr algn="just">
              <a:buNone/>
            </a:pPr>
            <a:r>
              <a:rPr lang="kk-K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http://irbis.wkau.kz/cgi-bin/irbis64r_91/cgiirbis_64.exe?C21COM=S&amp;I21DBN=VSEK&amp;P21DBN=VSEK&amp;S21FMT=fullwebr&amp;S21ALL=%28%3C.%3ET%3D%D0%B6%D2%AF%D0%B7%20%D1%82%D2%B1%D2%A3%D2%93%D1%8B%D1%88$%3C.%3E%29&amp;Z21ID=&amp;S21SRW=&amp;S21SRD=&amp;S21STN=1&amp;S21REF=1111310101010&amp;S21CNR=20&amp;FT_REQUEST=&amp;FT_PREFIX=</a:t>
            </a: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Администратор\Мои документы\ВОВ\жуз тунг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295400"/>
            <a:ext cx="2326213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457200"/>
            <a:ext cx="5334000" cy="4419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84 Каз 2-5</a:t>
            </a:r>
          </a:p>
          <a:p>
            <a:pPr>
              <a:buNone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Ж 47</a:t>
            </a:r>
          </a:p>
          <a:p>
            <a:pPr algn="just">
              <a:buNone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Жеңіс нұры: жыр жинағы/ Құраст. Ә. Нілібаев.-А.: Жазушы, 1985.- Б.199-200.</a:t>
            </a:r>
          </a:p>
          <a:p>
            <a:pPr algn="just">
              <a:buNone/>
            </a:pPr>
            <a:r>
              <a:rPr lang="kk-KZ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Бұл кітапта Совет Одағының батыры Мәншүк Мәметоваға арналған, Ақұштап Бақтыгерееваның «Мәншүк» атты өлеңі  берілген. </a:t>
            </a:r>
          </a:p>
          <a:p>
            <a:pPr algn="just">
              <a:buNone/>
            </a:pPr>
            <a:endParaRPr lang="kk-KZ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ttp://irbis.wkau.kz/cgi-bin/irbis64r_91/cgiirbis_64.exe?C21COM=S&amp;I21DBN=VSEK&amp;P21DBN=VSEK&amp;S21FMT=briefwebr&amp;S21ALL=%28%3C.%3EA%3D%D0%9D%D0%86%D0%9B%D0%86%D0%91%D0%90%D0%95%D0%92$%3C.%3E%29&amp;Z21ID=&amp;S21SRW=&amp;S21SRD=&amp;S21STN=1&amp;S21REF=1111111131010101010101010&amp;S21CNR=20&amp;FT_REQUEST=&amp;FT_PREFIX=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Администратор\Мои документы\ВОВ\Женис н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2680612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304800"/>
            <a:ext cx="4343400" cy="6324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құрбы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Қара көз, қазақ қыз Мәншүк баты,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Орнатқан дұшпанына заманақыр, 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Өлтірген талай сұмның қанын шашып, 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Өнерің естен кетпес толып жатыр.</a:t>
            </a:r>
          </a:p>
          <a:p>
            <a:pPr algn="just">
              <a:buNone/>
            </a:pPr>
            <a:endParaRPr lang="kk-KZ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Абырой-атағыңа намысың сай, 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Ісіне қаһармандық көңілім жай, 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Керемет кешегі өткен ерлігіңді, 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Ешқашан ұмытпаспыз жан қалқатай.</a:t>
            </a:r>
          </a:p>
          <a:p>
            <a:pPr algn="just">
              <a:buNone/>
            </a:pPr>
            <a:endParaRPr lang="kk-KZ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Дұшпанның ортасында жалғыз қалдың,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Жалындап, жасқанбастан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ұрыс салдың,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Бойдағы от, болат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“максим” серігіңмен,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Жауыңның екі жүздей жанын алдың.</a:t>
            </a:r>
          </a:p>
          <a:p>
            <a:pPr algn="just">
              <a:buNone/>
            </a:pPr>
            <a:endParaRPr lang="kk-KZ" sz="1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Сынған жоқ өлең-дағы сенің сағың,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Өшкен жоқ, өрлей түсті,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жастық бағың,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Еске алып, атағыңа бас иеміз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 құрбы,</a:t>
            </a:r>
          </a:p>
          <a:p>
            <a:pPr algn="just">
              <a:buNone/>
            </a:pPr>
            <a:r>
              <a:rPr lang="kk-KZ" sz="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торқа болсын топырағың. – </a:t>
            </a:r>
          </a:p>
          <a:p>
            <a:pPr algn="ctr">
              <a:buNone/>
            </a:pPr>
            <a:endParaRPr lang="kk-KZ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12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Әзілхан Нұршайықов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аншук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29718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ншук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1477</TotalTime>
  <Words>606</Words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145</cp:revision>
  <dcterms:modified xsi:type="dcterms:W3CDTF">2022-05-23T07:08:23Z</dcterms:modified>
</cp:coreProperties>
</file>