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45" r:id="rId2"/>
    <p:sldId id="305" r:id="rId3"/>
    <p:sldId id="320" r:id="rId4"/>
    <p:sldId id="348" r:id="rId5"/>
    <p:sldId id="338" r:id="rId6"/>
    <p:sldId id="337" r:id="rId7"/>
    <p:sldId id="326" r:id="rId8"/>
    <p:sldId id="342" r:id="rId9"/>
    <p:sldId id="343" r:id="rId10"/>
    <p:sldId id="346" r:id="rId11"/>
    <p:sldId id="344" r:id="rId12"/>
    <p:sldId id="334" r:id="rId13"/>
    <p:sldId id="341" r:id="rId14"/>
    <p:sldId id="34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5201-5123-435E-A625-DD2F4BE6A32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035E91-1518-406F-B7C4-D7B2D167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5201-5123-435E-A625-DD2F4BE6A32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5E91-1518-406F-B7C4-D7B2D167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5201-5123-435E-A625-DD2F4BE6A32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5E91-1518-406F-B7C4-D7B2D167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5201-5123-435E-A625-DD2F4BE6A32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035E91-1518-406F-B7C4-D7B2D167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5201-5123-435E-A625-DD2F4BE6A32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5E91-1518-406F-B7C4-D7B2D16773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5201-5123-435E-A625-DD2F4BE6A32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5E91-1518-406F-B7C4-D7B2D167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5201-5123-435E-A625-DD2F4BE6A32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035E91-1518-406F-B7C4-D7B2D16773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5201-5123-435E-A625-DD2F4BE6A32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5E91-1518-406F-B7C4-D7B2D167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5201-5123-435E-A625-DD2F4BE6A32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5E91-1518-406F-B7C4-D7B2D167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5201-5123-435E-A625-DD2F4BE6A32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5E91-1518-406F-B7C4-D7B2D167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5201-5123-435E-A625-DD2F4BE6A32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5E91-1518-406F-B7C4-D7B2D16773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7D5201-5123-435E-A625-DD2F4BE6A32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035E91-1518-406F-B7C4-D7B2D16773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642918"/>
            <a:ext cx="4991104" cy="521497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Мұхтар Мағауин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тарихшы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филология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ғылымдарының докторы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сыйлықтың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лауреаты,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Қазақстанның Халық жазушысы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Магауин\1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3379310" cy="50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Desktop\Магауин\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857760"/>
            <a:ext cx="2786082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85765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User\Desktop\Магауин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071810"/>
            <a:ext cx="4762512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285728"/>
            <a:ext cx="5348294" cy="6038872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Магауин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М. Змеиное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лето: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повести. - М: Советский писатель, 1984. - 352 с 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книгу М.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Магауина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вошли повести «Судьба скакуна», «Змеиное лето» и др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" name="Picture 2" descr="C:\Users\User\Desktop\Магауин\IMG202010201153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2962618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285728"/>
            <a:ext cx="5348294" cy="6038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Мағауин,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Қыпшақ аруы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хикаяттар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Атамұра,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2007. - 256 б.</a:t>
            </a:r>
          </a:p>
          <a:p>
            <a:pPr algn="just">
              <a:buNone/>
            </a:pPr>
            <a:endParaRPr lang="kk-KZ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None/>
            </a:pP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Көрнекті жазушы Мұхтар Мағауиннің бұл жинағы халқымыздың өткені мен бүгіні жайлы сыр шертеді.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Магауин\IMG202010201153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2988636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357166"/>
            <a:ext cx="5348294" cy="59674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Мағауин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Тазының өлімі: хикаят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әңгімелер.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Атамұра,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2004. - 256 б.</a:t>
            </a:r>
          </a:p>
          <a:p>
            <a:pPr algn="just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Мұхтар Мағауин шығармаларындағы ұлттық рух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″Тазының өлімі″ повесі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шоқтығы биік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туынды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кейіпкер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Қазы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тазы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Лашын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арқылы қазақ халқының салт-санасын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әдет-ғұрпы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аңшылық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саятшылық өнердің қыр-сырын көрсетеді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Ондағы лашынның иесіне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адалдығы, аңшылықтағы қырағылығы, өз ішінен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тірегі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берік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байлауы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мықты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түюі автордың қазақтардың жойылып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жатқан ұлттық болмысын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жандандыруының көрінісі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Күшік кезінен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асырап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алғыр тазыға айналдырып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өзіне өмір серігі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алған тазының иесіне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адалдығын көруге болады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Магауин\IMG202010201153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300417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428604"/>
            <a:ext cx="5705484" cy="58959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Мағауин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Қобыз сарыны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XV-XVIII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ғасырларда жасаған қазақ ақын, жыраулары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монография. -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Атамұра,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2006. – 264 б.</a:t>
            </a:r>
          </a:p>
          <a:p>
            <a:pPr algn="just">
              <a:buNone/>
            </a:pPr>
            <a:endParaRPr lang="kk-KZ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Бұл кітап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көшпенді қазақ сөз өнерінің сыр-сипатын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ұғындырып, көркемдік тәсілі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меңгертуде маңызды құрал болып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Ортағасырлық қазақ ақын-жыраулары сөз өнерінің құдіретін сезінген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мән-мағынасына ден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қойған асқар ойлы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даналарымыз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 әдебиетінің тарихынан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Магауин\IMG202010201153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2921068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357298"/>
            <a:ext cx="4562476" cy="52864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k-K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1026" name="Picture 2" descr="C:\Users\User\Desktop\Магауин\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59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агауин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3" cy="6286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357166"/>
            <a:ext cx="5419732" cy="59674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Бес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ғасыр жырлайды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ғасырдан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ғасырдың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кезіне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 ақын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жырауларының шығармалары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томдық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ССР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Ғылым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акад. М. О.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Әуезов атындағы әдебиет және өнер ин-ты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1989. - 496 б.</a:t>
            </a:r>
          </a:p>
          <a:p>
            <a:pPr algn="just">
              <a:buNone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ғасыр жырлайды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кітабының екінші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томына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33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жазушылардың шығармалары еніп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2846512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500042"/>
            <a:ext cx="5286412" cy="59674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Мағауин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 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Таңдамалы шығармалар: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томдық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ІІ том.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Әңгімелер.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роман. -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1990. - 448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endPara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sz="18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sz="18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Мағауин</a:t>
            </a: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ің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шығармалар жинағының бірінші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томына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әңгімелер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романы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еніп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2656398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285728"/>
            <a:ext cx="5205418" cy="62865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</a:t>
            </a:r>
          </a:p>
          <a:p>
            <a:pPr algn="just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Мағауин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томдық таңдамалы шығармалар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ІІ том.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Хикаяттар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1990. - 445 б. </a:t>
            </a:r>
          </a:p>
          <a:p>
            <a:pPr algn="just">
              <a:buNone/>
            </a:pPr>
            <a:endParaRPr lang="kk-KZ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Мағауиннің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таңдамалы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шығармалары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томына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Тазының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өлімі", "Жүйрек", "Өмір жыры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т.б.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хикаяттары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еніп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Магауин\IMG202010201153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2980248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агауин\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357166"/>
            <a:ext cx="5419732" cy="59674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Магауин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М. Лирическое отступление: повести . -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1986. - 544 с.</a:t>
            </a:r>
          </a:p>
          <a:p>
            <a:pPr algn="just">
              <a:buNone/>
            </a:pP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endParaRPr lang="kk-KZ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книгу М.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Магауина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вошли повести «Дети одного отца», «Смуглянка» и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Магауин\IMG202010201153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2950153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428604"/>
            <a:ext cx="5491170" cy="58959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Магауин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М. Смутное время. кн. 2: исторический роман-дилогия. - Алма-Ата: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Жалын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1989. - 448 с.</a:t>
            </a:r>
          </a:p>
          <a:p>
            <a:pPr algn="just">
              <a:buNone/>
            </a:pP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“Смутное время” – продолжение первой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книги исторического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романа-дилогии “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Вешние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снега”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Мухатар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Магауина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вышедшей в “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Жалыне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1985 году, и повествует  о дальнейшей  судьбе первого казахского посольства в России и его главного героя, славного сына своего народа, царевича Казахской Орды султана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Ораз-Мухамеда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Основанный на документальных фактах и написанный на высоком художественном уровне.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Магауин\IMG202010201153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2916912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2543</TotalTime>
  <Words>526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     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233</cp:revision>
  <dcterms:created xsi:type="dcterms:W3CDTF">2011-04-21T01:09:52Z</dcterms:created>
  <dcterms:modified xsi:type="dcterms:W3CDTF">2020-11-26T10:33:02Z</dcterms:modified>
</cp:coreProperties>
</file>