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0" r:id="rId5"/>
    <p:sldId id="264" r:id="rId6"/>
    <p:sldId id="261" r:id="rId7"/>
    <p:sldId id="265" r:id="rId8"/>
    <p:sldId id="266" r:id="rId9"/>
    <p:sldId id="270" r:id="rId10"/>
    <p:sldId id="262" r:id="rId11"/>
    <p:sldId id="268" r:id="rId12"/>
    <p:sldId id="258" r:id="rId13"/>
    <p:sldId id="267" r:id="rId14"/>
    <p:sldId id="25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0" d="100"/>
          <a:sy n="60" d="100"/>
        </p:scale>
        <p:origin x="-368"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EEC2F1D4-A27B-4981-8C17-2505F9944316}" type="datetimeFigureOut">
              <a:rPr lang="ru-RU" smtClean="0"/>
              <a:pPr/>
              <a:t>05.05.2022</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EB9989C-C2AF-4C07-90C0-6604AB1E7F3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EC2F1D4-A27B-4981-8C17-2505F9944316}" type="datetimeFigureOut">
              <a:rPr lang="ru-RU" smtClean="0"/>
              <a:pPr/>
              <a:t>05.05.2022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B9989C-C2AF-4C07-90C0-6604AB1E7F3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EC2F1D4-A27B-4981-8C17-2505F9944316}" type="datetimeFigureOut">
              <a:rPr lang="ru-RU" smtClean="0"/>
              <a:pPr/>
              <a:t>05.05.2022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B9989C-C2AF-4C07-90C0-6604AB1E7F3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EC2F1D4-A27B-4981-8C17-2505F9944316}" type="datetimeFigureOut">
              <a:rPr lang="ru-RU" smtClean="0"/>
              <a:pPr/>
              <a:t>05.05.2022</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EB9989C-C2AF-4C07-90C0-6604AB1E7F3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EEC2F1D4-A27B-4981-8C17-2505F9944316}" type="datetimeFigureOut">
              <a:rPr lang="ru-RU" smtClean="0"/>
              <a:pPr/>
              <a:t>05.05.2022</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EB9989C-C2AF-4C07-90C0-6604AB1E7F35}"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EEC2F1D4-A27B-4981-8C17-2505F9944316}" type="datetimeFigureOut">
              <a:rPr lang="ru-RU" smtClean="0"/>
              <a:pPr/>
              <a:t>05.05.2022</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EB9989C-C2AF-4C07-90C0-6604AB1E7F3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EEC2F1D4-A27B-4981-8C17-2505F9944316}" type="datetimeFigureOut">
              <a:rPr lang="ru-RU" smtClean="0"/>
              <a:pPr/>
              <a:t>05.05.2022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EB9989C-C2AF-4C07-90C0-6604AB1E7F35}"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EEC2F1D4-A27B-4981-8C17-2505F9944316}" type="datetimeFigureOut">
              <a:rPr lang="ru-RU" smtClean="0"/>
              <a:pPr/>
              <a:t>05.05.2022</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B9989C-C2AF-4C07-90C0-6604AB1E7F3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EC2F1D4-A27B-4981-8C17-2505F9944316}" type="datetimeFigureOut">
              <a:rPr lang="ru-RU" smtClean="0"/>
              <a:pPr/>
              <a:t>05.05.2022</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B9989C-C2AF-4C07-90C0-6604AB1E7F3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EC2F1D4-A27B-4981-8C17-2505F9944316}" type="datetimeFigureOut">
              <a:rPr lang="ru-RU" smtClean="0"/>
              <a:pPr/>
              <a:t>05.05.2022</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B9989C-C2AF-4C07-90C0-6604AB1E7F3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EEC2F1D4-A27B-4981-8C17-2505F9944316}" type="datetimeFigureOut">
              <a:rPr lang="ru-RU" smtClean="0"/>
              <a:pPr/>
              <a:t>05.05.2022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EB9989C-C2AF-4C07-90C0-6604AB1E7F35}"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EC2F1D4-A27B-4981-8C17-2505F9944316}" type="datetimeFigureOut">
              <a:rPr lang="ru-RU" smtClean="0"/>
              <a:pPr/>
              <a:t>05.05.2022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EB9989C-C2AF-4C07-90C0-6604AB1E7F35}"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Кунаев\1478.jpg"/>
          <p:cNvPicPr>
            <a:picLocks noChangeAspect="1" noChangeArrowheads="1"/>
          </p:cNvPicPr>
          <p:nvPr/>
        </p:nvPicPr>
        <p:blipFill>
          <a:blip r:embed="rId2"/>
          <a:srcRect/>
          <a:stretch>
            <a:fillRect/>
          </a:stretch>
        </p:blipFill>
        <p:spPr bwMode="auto">
          <a:xfrm>
            <a:off x="357158" y="500042"/>
            <a:ext cx="3786214" cy="55007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Прямоугольник 2"/>
          <p:cNvSpPr/>
          <p:nvPr/>
        </p:nvSpPr>
        <p:spPr>
          <a:xfrm>
            <a:off x="4071934" y="285728"/>
            <a:ext cx="4857784" cy="4031873"/>
          </a:xfrm>
          <a:prstGeom prst="rect">
            <a:avLst/>
          </a:prstGeom>
        </p:spPr>
        <p:txBody>
          <a:bodyPr wrap="square">
            <a:spAutoFit/>
          </a:bodyPr>
          <a:lstStyle/>
          <a:p>
            <a:pPr algn="ctr"/>
            <a:r>
              <a:rPr lang="ru-RU" sz="2800" b="1" i="1" dirty="0" smtClean="0">
                <a:ln>
                  <a:solidFill>
                    <a:srgbClr val="002060"/>
                  </a:solidFill>
                </a:ln>
                <a:solidFill>
                  <a:srgbClr val="0070C0"/>
                </a:solidFill>
                <a:effectLst>
                  <a:reflection blurRad="6350" stA="55000" endA="300" endPos="45500" dir="5400000" sy="-100000" algn="bl" rotWithShape="0"/>
                </a:effectLst>
                <a:latin typeface="Times New Roman" pitchFamily="18" charset="0"/>
                <a:cs typeface="Times New Roman" pitchFamily="18" charset="0"/>
              </a:rPr>
              <a:t> </a:t>
            </a:r>
          </a:p>
          <a:p>
            <a:pPr algn="ctr"/>
            <a:r>
              <a:rPr lang="ru-RU" sz="2400" b="1" i="1" dirty="0" smtClean="0">
                <a:ln>
                  <a:solidFill>
                    <a:srgbClr val="002060"/>
                  </a:solidFill>
                </a:ln>
                <a:solidFill>
                  <a:srgbClr val="0070C0"/>
                </a:solidFill>
                <a:effectLst>
                  <a:reflection blurRad="6350" stA="55000" endA="300" endPos="45500" dir="5400000" sy="-100000" algn="bl" rotWithShape="0"/>
                </a:effectLst>
                <a:latin typeface="Times New Roman" pitchFamily="18" charset="0"/>
                <a:cs typeface="Times New Roman" pitchFamily="18" charset="0"/>
              </a:rPr>
              <a:t>Аса </a:t>
            </a:r>
            <a:r>
              <a:rPr lang="ru-RU" sz="2400" b="1" i="1" dirty="0" err="1" smtClean="0">
                <a:ln>
                  <a:solidFill>
                    <a:srgbClr val="002060"/>
                  </a:solidFill>
                </a:ln>
                <a:solidFill>
                  <a:srgbClr val="0070C0"/>
                </a:solidFill>
                <a:effectLst>
                  <a:reflection blurRad="6350" stA="55000" endA="300" endPos="45500" dir="5400000" sy="-100000" algn="bl" rotWithShape="0"/>
                </a:effectLst>
                <a:latin typeface="Times New Roman" pitchFamily="18" charset="0"/>
                <a:cs typeface="Times New Roman" pitchFamily="18" charset="0"/>
              </a:rPr>
              <a:t>көрнекті мемлекет</a:t>
            </a:r>
            <a:r>
              <a:rPr lang="ru-RU" sz="2400" b="1" i="1" dirty="0" smtClean="0">
                <a:ln>
                  <a:solidFill>
                    <a:srgbClr val="002060"/>
                  </a:solidFill>
                </a:ln>
                <a:solidFill>
                  <a:srgbClr val="0070C0"/>
                </a:solidFill>
                <a:effectLst>
                  <a:reflection blurRad="6350" stA="55000" endA="300" endPos="45500" dir="5400000" sy="-100000" algn="bl" rotWithShape="0"/>
                </a:effectLst>
                <a:latin typeface="Times New Roman" pitchFamily="18" charset="0"/>
                <a:cs typeface="Times New Roman" pitchFamily="18" charset="0"/>
              </a:rPr>
              <a:t> </a:t>
            </a:r>
            <a:r>
              <a:rPr lang="ru-RU" sz="2400" b="1" i="1" dirty="0" err="1" smtClean="0">
                <a:ln>
                  <a:solidFill>
                    <a:srgbClr val="002060"/>
                  </a:solidFill>
                </a:ln>
                <a:solidFill>
                  <a:srgbClr val="0070C0"/>
                </a:solidFill>
                <a:effectLst>
                  <a:reflection blurRad="6350" stA="55000" endA="300" endPos="45500" dir="5400000" sy="-100000" algn="bl" rotWithShape="0"/>
                </a:effectLst>
                <a:latin typeface="Times New Roman" pitchFamily="18" charset="0"/>
                <a:cs typeface="Times New Roman" pitchFamily="18" charset="0"/>
              </a:rPr>
              <a:t>және қоғам қайраткері</a:t>
            </a:r>
            <a:r>
              <a:rPr lang="ru-RU" sz="2400" b="1" i="1" dirty="0" smtClean="0">
                <a:ln>
                  <a:solidFill>
                    <a:srgbClr val="002060"/>
                  </a:solidFill>
                </a:ln>
                <a:solidFill>
                  <a:srgbClr val="0070C0"/>
                </a:solidFill>
                <a:effectLst>
                  <a:reflection blurRad="6350" stA="55000" endA="300" endPos="45500" dir="5400000" sy="-100000" algn="bl" rotWithShape="0"/>
                </a:effectLst>
                <a:latin typeface="Times New Roman" pitchFamily="18" charset="0"/>
                <a:cs typeface="Times New Roman" pitchFamily="18" charset="0"/>
              </a:rPr>
              <a:t>, </a:t>
            </a:r>
            <a:r>
              <a:rPr lang="ru-RU" sz="2400" b="1" i="1" dirty="0" err="1" smtClean="0">
                <a:ln>
                  <a:solidFill>
                    <a:srgbClr val="002060"/>
                  </a:solidFill>
                </a:ln>
                <a:solidFill>
                  <a:srgbClr val="0070C0"/>
                </a:solidFill>
                <a:effectLst>
                  <a:reflection blurRad="6350" stA="55000" endA="300" endPos="45500" dir="5400000" sy="-100000" algn="bl" rotWithShape="0"/>
                </a:effectLst>
                <a:latin typeface="Times New Roman" pitchFamily="18" charset="0"/>
                <a:cs typeface="Times New Roman" pitchFamily="18" charset="0"/>
              </a:rPr>
              <a:t>үш мәрте Социалистік</a:t>
            </a:r>
            <a:r>
              <a:rPr lang="ru-RU" sz="2400" b="1" i="1" dirty="0" smtClean="0">
                <a:ln>
                  <a:solidFill>
                    <a:srgbClr val="002060"/>
                  </a:solidFill>
                </a:ln>
                <a:solidFill>
                  <a:srgbClr val="0070C0"/>
                </a:solidFill>
                <a:effectLst>
                  <a:reflection blurRad="6350" stA="55000" endA="300" endPos="45500" dir="5400000" sy="-100000" algn="bl" rotWithShape="0"/>
                </a:effectLst>
                <a:latin typeface="Times New Roman" pitchFamily="18" charset="0"/>
                <a:cs typeface="Times New Roman" pitchFamily="18" charset="0"/>
              </a:rPr>
              <a:t> </a:t>
            </a:r>
            <a:r>
              <a:rPr lang="ru-RU" sz="2400" b="1" i="1" dirty="0" err="1" smtClean="0">
                <a:ln>
                  <a:solidFill>
                    <a:srgbClr val="002060"/>
                  </a:solidFill>
                </a:ln>
                <a:solidFill>
                  <a:srgbClr val="0070C0"/>
                </a:solidFill>
                <a:effectLst>
                  <a:reflection blurRad="6350" stA="55000" endA="300" endPos="45500" dir="5400000" sy="-100000" algn="bl" rotWithShape="0"/>
                </a:effectLst>
                <a:latin typeface="Times New Roman" pitchFamily="18" charset="0"/>
                <a:cs typeface="Times New Roman" pitchFamily="18" charset="0"/>
              </a:rPr>
              <a:t>Еңбек Ері</a:t>
            </a:r>
            <a:r>
              <a:rPr lang="ru-RU" sz="2400" b="1" i="1" dirty="0" smtClean="0">
                <a:ln>
                  <a:solidFill>
                    <a:srgbClr val="002060"/>
                  </a:solidFill>
                </a:ln>
                <a:solidFill>
                  <a:srgbClr val="0070C0"/>
                </a:solidFill>
                <a:effectLst>
                  <a:reflection blurRad="6350" stA="55000" endA="300" endPos="45500" dir="5400000" sy="-100000" algn="bl" rotWithShape="0"/>
                </a:effectLst>
                <a:latin typeface="Times New Roman" pitchFamily="18" charset="0"/>
                <a:cs typeface="Times New Roman" pitchFamily="18" charset="0"/>
              </a:rPr>
              <a:t>, </a:t>
            </a:r>
            <a:r>
              <a:rPr lang="ru-RU" sz="2400" b="1" i="1" dirty="0" err="1" smtClean="0">
                <a:ln>
                  <a:solidFill>
                    <a:srgbClr val="002060"/>
                  </a:solidFill>
                </a:ln>
                <a:solidFill>
                  <a:srgbClr val="0070C0"/>
                </a:solidFill>
                <a:effectLst>
                  <a:reflection blurRad="6350" stA="55000" endA="300" endPos="45500" dir="5400000" sy="-100000" algn="bl" rotWithShape="0"/>
                </a:effectLst>
                <a:latin typeface="Times New Roman" pitchFamily="18" charset="0"/>
                <a:cs typeface="Times New Roman" pitchFamily="18" charset="0"/>
              </a:rPr>
              <a:t>Қазақ </a:t>
            </a:r>
            <a:r>
              <a:rPr lang="ru-RU" sz="2400" b="1" i="1" dirty="0" smtClean="0">
                <a:ln>
                  <a:solidFill>
                    <a:srgbClr val="002060"/>
                  </a:solidFill>
                </a:ln>
                <a:solidFill>
                  <a:srgbClr val="0070C0"/>
                </a:solidFill>
                <a:effectLst>
                  <a:reflection blurRad="6350" stA="55000" endA="300" endPos="45500" dir="5400000" sy="-100000" algn="bl" rotWithShape="0"/>
                </a:effectLst>
                <a:latin typeface="Times New Roman" pitchFamily="18" charset="0"/>
                <a:cs typeface="Times New Roman" pitchFamily="18" charset="0"/>
              </a:rPr>
              <a:t>КСР </a:t>
            </a:r>
            <a:r>
              <a:rPr lang="ru-RU" sz="2400" b="1" i="1" dirty="0" err="1" smtClean="0">
                <a:ln>
                  <a:solidFill>
                    <a:srgbClr val="002060"/>
                  </a:solidFill>
                </a:ln>
                <a:solidFill>
                  <a:srgbClr val="0070C0"/>
                </a:solidFill>
                <a:effectLst>
                  <a:reflection blurRad="6350" stA="55000" endA="300" endPos="45500" dir="5400000" sy="-100000" algn="bl" rotWithShape="0"/>
                </a:effectLst>
                <a:latin typeface="Times New Roman" pitchFamily="18" charset="0"/>
                <a:cs typeface="Times New Roman" pitchFamily="18" charset="0"/>
              </a:rPr>
              <a:t>Ғылым академиясының академигі</a:t>
            </a:r>
            <a:r>
              <a:rPr lang="ru-RU" sz="2400" b="1" i="1" dirty="0" smtClean="0">
                <a:ln>
                  <a:solidFill>
                    <a:srgbClr val="002060"/>
                  </a:solidFill>
                </a:ln>
                <a:solidFill>
                  <a:srgbClr val="0070C0"/>
                </a:solidFill>
                <a:effectLst>
                  <a:reflection blurRad="6350" stA="55000" endA="300" endPos="45500" dir="5400000" sy="-100000" algn="bl" rotWithShape="0"/>
                </a:effectLst>
                <a:latin typeface="Times New Roman" pitchFamily="18" charset="0"/>
                <a:cs typeface="Times New Roman" pitchFamily="18" charset="0"/>
              </a:rPr>
              <a:t>, техника </a:t>
            </a:r>
            <a:r>
              <a:rPr lang="ru-RU" sz="2400" b="1" i="1" dirty="0" err="1" smtClean="0">
                <a:ln>
                  <a:solidFill>
                    <a:srgbClr val="002060"/>
                  </a:solidFill>
                </a:ln>
                <a:solidFill>
                  <a:srgbClr val="0070C0"/>
                </a:solidFill>
                <a:effectLst>
                  <a:reflection blurRad="6350" stA="55000" endA="300" endPos="45500" dir="5400000" sy="-100000" algn="bl" rotWithShape="0"/>
                </a:effectLst>
                <a:latin typeface="Times New Roman" pitchFamily="18" charset="0"/>
                <a:cs typeface="Times New Roman" pitchFamily="18" charset="0"/>
              </a:rPr>
              <a:t>ғылымдарының докторы</a:t>
            </a:r>
            <a:r>
              <a:rPr lang="ru-RU" sz="2400" b="1" i="1" dirty="0" smtClean="0">
                <a:ln>
                  <a:solidFill>
                    <a:srgbClr val="002060"/>
                  </a:solidFill>
                </a:ln>
                <a:solidFill>
                  <a:srgbClr val="0070C0"/>
                </a:solidFill>
                <a:effectLst>
                  <a:reflection blurRad="6350" stA="55000" endA="300" endPos="45500" dir="5400000" sy="-100000" algn="bl" rotWithShape="0"/>
                </a:effectLst>
                <a:latin typeface="Times New Roman" pitchFamily="18" charset="0"/>
                <a:cs typeface="Times New Roman" pitchFamily="18" charset="0"/>
              </a:rPr>
              <a:t>  </a:t>
            </a:r>
            <a:r>
              <a:rPr lang="ru-RU" sz="2400" b="1" i="1" dirty="0" err="1" smtClean="0">
                <a:ln>
                  <a:solidFill>
                    <a:srgbClr val="002060"/>
                  </a:solidFill>
                </a:ln>
                <a:solidFill>
                  <a:srgbClr val="0070C0"/>
                </a:solidFill>
                <a:effectLst>
                  <a:reflection blurRad="6350" stA="55000" endA="300" endPos="45500" dir="5400000" sy="-100000" algn="bl" rotWithShape="0"/>
                </a:effectLst>
                <a:latin typeface="Times New Roman" pitchFamily="18" charset="0"/>
                <a:cs typeface="Times New Roman" pitchFamily="18" charset="0"/>
              </a:rPr>
              <a:t>Дінмұхамед Ахметұлы Қонаев</a:t>
            </a:r>
            <a:r>
              <a:rPr lang="ru-RU" sz="2400" b="1" i="1" dirty="0" smtClean="0">
                <a:ln>
                  <a:solidFill>
                    <a:srgbClr val="002060"/>
                  </a:solidFill>
                </a:ln>
                <a:solidFill>
                  <a:srgbClr val="0070C0"/>
                </a:solidFill>
                <a:effectLst>
                  <a:reflection blurRad="6350" stA="55000" endA="300" endPos="45500" dir="5400000" sy="-100000" algn="bl" rotWithShape="0"/>
                </a:effectLst>
                <a:latin typeface="Times New Roman" pitchFamily="18" charset="0"/>
                <a:cs typeface="Times New Roman" pitchFamily="18" charset="0"/>
              </a:rPr>
              <a:t> (1912-1993)</a:t>
            </a:r>
            <a:r>
              <a:rPr lang="ru-RU" dirty="0" smtClean="0"/>
              <a:t/>
            </a:r>
            <a:br>
              <a:rPr lang="ru-RU" dirty="0" smtClean="0"/>
            </a:br>
            <a:r>
              <a:rPr lang="ru-RU" dirty="0" smtClean="0"/>
              <a:t/>
            </a:r>
            <a:br>
              <a:rPr lang="ru-RU" dirty="0" smtClean="0"/>
            </a:b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1"/>
          </p:nvPr>
        </p:nvPicPr>
        <p:blipFill>
          <a:blip r:embed="rId2" cstate="print"/>
          <a:srcRect/>
          <a:stretch>
            <a:fillRect/>
          </a:stretch>
        </p:blipFill>
        <p:spPr bwMode="auto">
          <a:xfrm>
            <a:off x="642910" y="714356"/>
            <a:ext cx="2972416" cy="4680000"/>
          </a:xfrm>
          <a:prstGeom prst="rect">
            <a:avLst/>
          </a:prstGeom>
          <a:noFill/>
          <a:ln w="9525">
            <a:noFill/>
            <a:miter lim="800000"/>
            <a:headEnd/>
            <a:tailEnd/>
          </a:ln>
          <a:effectLst/>
        </p:spPr>
      </p:pic>
      <p:sp>
        <p:nvSpPr>
          <p:cNvPr id="4" name="Содержимое 3"/>
          <p:cNvSpPr>
            <a:spLocks noGrp="1"/>
          </p:cNvSpPr>
          <p:nvPr>
            <p:ph sz="half" idx="2"/>
          </p:nvPr>
        </p:nvSpPr>
        <p:spPr>
          <a:xfrm>
            <a:off x="3428992" y="285728"/>
            <a:ext cx="5500726" cy="6572272"/>
          </a:xfrm>
        </p:spPr>
        <p:txBody>
          <a:bodyPr>
            <a:normAutofit/>
          </a:bodyPr>
          <a:lstStyle/>
          <a:p>
            <a:pPr>
              <a:buNone/>
            </a:pPr>
            <a:r>
              <a:rPr lang="kk-KZ" sz="1600" b="1" i="1" dirty="0" smtClean="0">
                <a:latin typeface="Times New Roman" pitchFamily="18" charset="0"/>
                <a:cs typeface="Times New Roman" pitchFamily="18" charset="0"/>
              </a:rPr>
              <a:t>        </a:t>
            </a:r>
            <a:r>
              <a:rPr lang="kk-KZ" sz="1400" b="1" i="1" dirty="0" smtClean="0">
                <a:solidFill>
                  <a:srgbClr val="FF0000"/>
                </a:solidFill>
                <a:latin typeface="Times New Roman" pitchFamily="18" charset="0"/>
                <a:cs typeface="Times New Roman" pitchFamily="18" charset="0"/>
              </a:rPr>
              <a:t>63.3(5 Қаз)</a:t>
            </a:r>
          </a:p>
          <a:p>
            <a:pPr>
              <a:buNone/>
            </a:pPr>
            <a:r>
              <a:rPr lang="kk-KZ" sz="1400" b="1" i="1" dirty="0" smtClean="0">
                <a:solidFill>
                  <a:srgbClr val="FF0000"/>
                </a:solidFill>
                <a:latin typeface="Times New Roman" pitchFamily="18" charset="0"/>
                <a:cs typeface="Times New Roman" pitchFamily="18" charset="0"/>
              </a:rPr>
              <a:t>         Қ 64</a:t>
            </a:r>
          </a:p>
          <a:p>
            <a:pPr algn="just">
              <a:buNone/>
            </a:pPr>
            <a:r>
              <a:rPr lang="kk-KZ" sz="1400" b="1" i="1" dirty="0" smtClean="0">
                <a:solidFill>
                  <a:srgbClr val="FF0000"/>
                </a:solidFill>
                <a:latin typeface="Times New Roman" pitchFamily="18" charset="0"/>
                <a:cs typeface="Times New Roman" pitchFamily="18" charset="0"/>
              </a:rPr>
              <a:t>              Қонаев Д. Ақиқаттан аттауға болмайды. Эссе-естелік. – Алматы: “Санат”, 1994. – 512 б.</a:t>
            </a:r>
          </a:p>
          <a:p>
            <a:pPr algn="just">
              <a:buNone/>
            </a:pPr>
            <a:endParaRPr lang="kk-KZ" sz="1400" b="1" i="1" dirty="0" smtClean="0">
              <a:solidFill>
                <a:srgbClr val="FF0000"/>
              </a:solidFill>
              <a:latin typeface="Times New Roman" pitchFamily="18" charset="0"/>
              <a:cs typeface="Times New Roman" pitchFamily="18" charset="0"/>
            </a:endParaRPr>
          </a:p>
          <a:p>
            <a:pPr algn="just">
              <a:buNone/>
            </a:pPr>
            <a:r>
              <a:rPr lang="kk-KZ" sz="1400" b="1" i="1" dirty="0" smtClean="0">
                <a:solidFill>
                  <a:srgbClr val="FF0000"/>
                </a:solidFill>
                <a:latin typeface="Times New Roman" pitchFamily="18" charset="0"/>
                <a:cs typeface="Times New Roman" pitchFamily="18" charset="0"/>
              </a:rPr>
              <a:t>            Халқымыздың аяулы перзенті, аса ірі мемлекет қайраткері, үш мәрте Социалистік Еңбек Ері Д. А. Қонаев 1992 жылы шыққан “Өтті дәурен  осылай” деп аталатын естелік-эссесін көзі тірісінде қайта қарап, оқырман талап-тілегіне сай толықтырулар жасай келіп, кітаптың атын “Ақиқаттан аттауға болмайды” деп өзгертіп еді. Кезінде жылы жауып қойылған Теміртау оқиғасын, Семей полигонын, Арал мәселесін, Желтоқсан зардаптарын, сондай-ақ тілге, дінге, ділге қатысты көкейтесті сұрақтардың жауабын алға тартады. Ұлттық сана, әдет-ғұрып, салт-дәстүр туралы ой-толғамдарын ортаға салады</a:t>
            </a:r>
            <a:r>
              <a:rPr lang="kk-KZ" sz="1400" b="1" i="1" dirty="0" smtClean="0">
                <a:solidFill>
                  <a:srgbClr val="FF0000"/>
                </a:solidFill>
                <a:latin typeface="Times New Roman" pitchFamily="18" charset="0"/>
                <a:cs typeface="Times New Roman" pitchFamily="18" charset="0"/>
              </a:rPr>
              <a:t>.</a:t>
            </a:r>
          </a:p>
          <a:p>
            <a:pPr algn="just">
              <a:buNone/>
            </a:pPr>
            <a:r>
              <a:rPr lang="ru-RU" sz="1600" b="1" i="1" dirty="0" smtClean="0">
                <a:solidFill>
                  <a:srgbClr val="0070C0"/>
                </a:solidFill>
                <a:latin typeface="Times New Roman" pitchFamily="18" charset="0"/>
                <a:cs typeface="Times New Roman" pitchFamily="18" charset="0"/>
              </a:rPr>
              <a:t>        </a:t>
            </a:r>
            <a:r>
              <a:rPr lang="en-US" sz="1300" b="1" i="1" dirty="0" smtClean="0">
                <a:solidFill>
                  <a:srgbClr val="0070C0"/>
                </a:solidFill>
                <a:latin typeface="Times New Roman" pitchFamily="18" charset="0"/>
                <a:cs typeface="Times New Roman" pitchFamily="18" charset="0"/>
              </a:rPr>
              <a:t>http</a:t>
            </a:r>
            <a:r>
              <a:rPr lang="en-US" sz="1300" b="1" i="1" dirty="0" smtClean="0">
                <a:solidFill>
                  <a:srgbClr val="0070C0"/>
                </a:solidFill>
                <a:latin typeface="Times New Roman" pitchFamily="18" charset="0"/>
                <a:cs typeface="Times New Roman" pitchFamily="18" charset="0"/>
              </a:rPr>
              <a:t>://irbis.wkau.kz/cgi-bin/irbis64r_91/cgiirbis_64.exe?C21COM=S&amp;I21DBN=VSEK&amp;P21DBN=VSEK&amp;S21FMT=briefwebr&amp;S21ALL=%28%3C.%3EK%3D%D0%90%D2%9A%D0%98%D2%9A%D0%90%D0%A2%D0%A2%D0%90%D0%9D$%3C.%3E%2A%3C.%3EK%3D%D0%90%D0%A2%D0%A2%D0%90%D0%A3%D2%92%D0%90$%3C.%3E%2A%3C.%3EK%3D%D0%91%D0%9E%D0%9B%D0%9C%D0%90%D0%99%D0%94$%3C.%3E%29&amp;Z21ID=&amp;S21SRW=&amp;S21SRD=&amp;S21STN=1&amp;S21REF=1111110101010&amp;S21CNR=20&amp;FT_REQUEST=&amp;FT_PREFIX=</a:t>
            </a:r>
            <a:endParaRPr lang="kk-KZ" sz="1300" b="1" i="1" dirty="0" smtClean="0">
              <a:solidFill>
                <a:srgbClr val="0070C0"/>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04800" y="3929066"/>
            <a:ext cx="8624918" cy="2500330"/>
          </a:xfrm>
        </p:spPr>
        <p:txBody>
          <a:bodyPr>
            <a:normAutofit/>
          </a:bodyPr>
          <a:lstStyle/>
          <a:p>
            <a:pPr algn="just">
              <a:buNone/>
            </a:pPr>
            <a:r>
              <a:rPr lang="kk-KZ" dirty="0" smtClean="0"/>
              <a:t>           </a:t>
            </a:r>
          </a:p>
          <a:p>
            <a:pPr algn="just">
              <a:buNone/>
            </a:pPr>
            <a:endParaRPr lang="kk-KZ" sz="1800" b="1" i="1" dirty="0" smtClean="0">
              <a:solidFill>
                <a:srgbClr val="7030A0"/>
              </a:solidFill>
              <a:latin typeface="Times New Roman" pitchFamily="18" charset="0"/>
              <a:cs typeface="Times New Roman" pitchFamily="18" charset="0"/>
            </a:endParaRPr>
          </a:p>
          <a:p>
            <a:pPr algn="just">
              <a:buNone/>
            </a:pPr>
            <a:r>
              <a:rPr lang="kk-KZ" sz="1200" b="1" i="1" dirty="0" smtClean="0">
                <a:solidFill>
                  <a:srgbClr val="7030A0"/>
                </a:solidFill>
                <a:latin typeface="Times New Roman" pitchFamily="18" charset="0"/>
                <a:cs typeface="Times New Roman" pitchFamily="18" charset="0"/>
              </a:rPr>
              <a:t>                  </a:t>
            </a:r>
            <a:r>
              <a:rPr lang="kk-KZ" sz="1600" b="1" i="1" dirty="0" smtClean="0">
                <a:ln>
                  <a:solidFill>
                    <a:srgbClr val="002060"/>
                  </a:solidFill>
                </a:ln>
                <a:solidFill>
                  <a:srgbClr val="C00000"/>
                </a:solidFill>
                <a:effectLst>
                  <a:reflection blurRad="6350" stA="55000" endA="300" endPos="45500" dir="5400000" sy="-100000" algn="bl" rotWithShape="0"/>
                </a:effectLst>
                <a:latin typeface="Times New Roman" pitchFamily="18" charset="0"/>
                <a:cs typeface="Times New Roman" pitchFamily="18" charset="0"/>
              </a:rPr>
              <a:t>Күнделікті өмірде де, жұмыста да үш қасиетке арқа сүйедім. Олар – қарапайымдылық, адалдық, табандылық. Екі нәрсені: «Ақылдан сабыр артық, теңдесі жоқ байлық - қанағат» деген шығыс даналығын жадымда ұстадым. Қандай жағдай болмасын сабыр сақтап, мейлінше қайырымды болуға ұмтылдым. </a:t>
            </a:r>
          </a:p>
          <a:p>
            <a:pPr algn="r">
              <a:buNone/>
            </a:pPr>
            <a:r>
              <a:rPr lang="kk-KZ" sz="1200" b="1" i="1" dirty="0" smtClean="0">
                <a:ln>
                  <a:solidFill>
                    <a:srgbClr val="002060"/>
                  </a:solidFill>
                </a:ln>
                <a:solidFill>
                  <a:srgbClr val="C00000"/>
                </a:solidFill>
                <a:effectLst>
                  <a:reflection blurRad="6350" stA="55000" endA="300" endPos="45500" dir="5400000" sy="-100000" algn="bl" rotWithShape="0"/>
                </a:effectLst>
                <a:latin typeface="Times New Roman" pitchFamily="18" charset="0"/>
                <a:cs typeface="Times New Roman" pitchFamily="18" charset="0"/>
              </a:rPr>
              <a:t>                         </a:t>
            </a:r>
            <a:r>
              <a:rPr lang="kk-KZ" sz="1600" b="1" i="1" dirty="0" smtClean="0">
                <a:ln>
                  <a:solidFill>
                    <a:srgbClr val="002060"/>
                  </a:solidFill>
                </a:ln>
                <a:solidFill>
                  <a:srgbClr val="C00000"/>
                </a:solidFill>
                <a:effectLst>
                  <a:reflection blurRad="6350" stA="55000" endA="300" endPos="45500" dir="5400000" sy="-100000" algn="bl" rotWithShape="0"/>
                </a:effectLst>
                <a:latin typeface="Times New Roman" pitchFamily="18" charset="0"/>
                <a:cs typeface="Times New Roman" pitchFamily="18" charset="0"/>
              </a:rPr>
              <a:t>Дінмұхамед Қонаев</a:t>
            </a:r>
            <a:endParaRPr lang="ru-RU" sz="1600" b="1" i="1" dirty="0" smtClean="0">
              <a:ln>
                <a:solidFill>
                  <a:srgbClr val="002060"/>
                </a:solidFill>
              </a:ln>
              <a:solidFill>
                <a:srgbClr val="C00000"/>
              </a:solidFill>
              <a:effectLst>
                <a:reflection blurRad="6350" stA="55000" endA="300" endPos="45500" dir="5400000" sy="-100000" algn="bl" rotWithShape="0"/>
              </a:effectLst>
              <a:latin typeface="Times New Roman" pitchFamily="18" charset="0"/>
              <a:cs typeface="Times New Roman" pitchFamily="18" charset="0"/>
            </a:endParaRPr>
          </a:p>
          <a:p>
            <a:endParaRPr lang="ru-RU" dirty="0"/>
          </a:p>
        </p:txBody>
      </p:sp>
      <p:pic>
        <p:nvPicPr>
          <p:cNvPr id="3074" name="Picture 2" descr="C:\Users\User\Desktop\Кунаев\ек.jpg"/>
          <p:cNvPicPr>
            <a:picLocks noChangeAspect="1" noChangeArrowheads="1"/>
          </p:cNvPicPr>
          <p:nvPr/>
        </p:nvPicPr>
        <p:blipFill>
          <a:blip r:embed="rId2"/>
          <a:srcRect/>
          <a:stretch>
            <a:fillRect/>
          </a:stretch>
        </p:blipFill>
        <p:spPr bwMode="auto">
          <a:xfrm>
            <a:off x="571473" y="571480"/>
            <a:ext cx="8001056" cy="385765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half" idx="1"/>
          </p:nvPr>
        </p:nvPicPr>
        <p:blipFill>
          <a:blip r:embed="rId2" cstate="print"/>
          <a:srcRect/>
          <a:stretch>
            <a:fillRect/>
          </a:stretch>
        </p:blipFill>
        <p:spPr bwMode="auto">
          <a:xfrm>
            <a:off x="500034" y="571480"/>
            <a:ext cx="3252598" cy="54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Содержимое 6"/>
          <p:cNvSpPr>
            <a:spLocks noGrp="1"/>
          </p:cNvSpPr>
          <p:nvPr>
            <p:ph sz="half" idx="2"/>
          </p:nvPr>
        </p:nvSpPr>
        <p:spPr>
          <a:xfrm>
            <a:off x="3857620" y="142852"/>
            <a:ext cx="5072098" cy="6500858"/>
          </a:xfrm>
        </p:spPr>
        <p:txBody>
          <a:bodyPr>
            <a:normAutofit/>
          </a:bodyPr>
          <a:lstStyle/>
          <a:p>
            <a:pPr algn="just">
              <a:buNone/>
            </a:pPr>
            <a:endParaRPr lang="ru-RU" sz="1600" i="1" dirty="0" smtClean="0">
              <a:solidFill>
                <a:srgbClr val="0070C0"/>
              </a:solidFill>
              <a:latin typeface="Times New Roman" pitchFamily="18" charset="0"/>
              <a:cs typeface="Times New Roman" pitchFamily="18" charset="0"/>
            </a:endParaRPr>
          </a:p>
          <a:p>
            <a:pPr>
              <a:buNone/>
            </a:pPr>
            <a:r>
              <a:rPr lang="ru-RU" sz="1600" i="1" dirty="0" smtClean="0">
                <a:solidFill>
                  <a:srgbClr val="0070C0"/>
                </a:solidFill>
                <a:latin typeface="Times New Roman" pitchFamily="18" charset="0"/>
                <a:cs typeface="Times New Roman" pitchFamily="18" charset="0"/>
              </a:rPr>
              <a:t>         </a:t>
            </a:r>
            <a:r>
              <a:rPr lang="ru-RU" sz="1300" b="1" i="1" dirty="0" smtClean="0">
                <a:solidFill>
                  <a:srgbClr val="FF0000"/>
                </a:solidFill>
                <a:latin typeface="Times New Roman" pitchFamily="18" charset="0"/>
                <a:cs typeface="Times New Roman" pitchFamily="18" charset="0"/>
              </a:rPr>
              <a:t>63.3(2К)7</a:t>
            </a:r>
          </a:p>
          <a:p>
            <a:pPr>
              <a:buNone/>
            </a:pPr>
            <a:r>
              <a:rPr lang="ru-RU" sz="1300" b="1" i="1" dirty="0" smtClean="0">
                <a:solidFill>
                  <a:srgbClr val="FF0000"/>
                </a:solidFill>
                <a:latin typeface="Times New Roman" pitchFamily="18" charset="0"/>
                <a:cs typeface="Times New Roman" pitchFamily="18" charset="0"/>
              </a:rPr>
              <a:t>          К91</a:t>
            </a:r>
          </a:p>
          <a:p>
            <a:pPr algn="just">
              <a:buNone/>
            </a:pPr>
            <a:r>
              <a:rPr lang="ru-RU" sz="1300" b="1" i="1" dirty="0" smtClean="0">
                <a:solidFill>
                  <a:srgbClr val="FF0000"/>
                </a:solidFill>
                <a:latin typeface="Times New Roman" pitchFamily="18" charset="0"/>
                <a:cs typeface="Times New Roman" pitchFamily="18" charset="0"/>
              </a:rPr>
              <a:t>      </a:t>
            </a:r>
          </a:p>
          <a:p>
            <a:pPr algn="just">
              <a:buNone/>
            </a:pPr>
            <a:r>
              <a:rPr lang="ru-RU" sz="1300" b="1" i="1" dirty="0" smtClean="0">
                <a:solidFill>
                  <a:srgbClr val="FF0000"/>
                </a:solidFill>
                <a:latin typeface="Times New Roman" pitchFamily="18" charset="0"/>
                <a:cs typeface="Times New Roman" pitchFamily="18" charset="0"/>
              </a:rPr>
              <a:t>             </a:t>
            </a:r>
            <a:r>
              <a:rPr lang="ru-RU" sz="1300" b="1" i="1" dirty="0" err="1" smtClean="0">
                <a:solidFill>
                  <a:srgbClr val="FF0000"/>
                </a:solidFill>
                <a:latin typeface="Times New Roman" pitchFamily="18" charset="0"/>
                <a:cs typeface="Times New Roman" pitchFamily="18" charset="0"/>
              </a:rPr>
              <a:t>Кунаев</a:t>
            </a:r>
            <a:r>
              <a:rPr lang="ru-RU" sz="1300" b="1" i="1" dirty="0" smtClean="0">
                <a:solidFill>
                  <a:srgbClr val="FF0000"/>
                </a:solidFill>
                <a:latin typeface="Times New Roman" pitchFamily="18" charset="0"/>
                <a:cs typeface="Times New Roman" pitchFamily="18" charset="0"/>
              </a:rPr>
              <a:t> Д.А. О моем времени: </a:t>
            </a:r>
            <a:r>
              <a:rPr lang="ru-RU" sz="1300" b="1" i="1" dirty="0" err="1" smtClean="0">
                <a:solidFill>
                  <a:srgbClr val="FF0000"/>
                </a:solidFill>
                <a:latin typeface="Times New Roman" pitchFamily="18" charset="0"/>
                <a:cs typeface="Times New Roman" pitchFamily="18" charset="0"/>
              </a:rPr>
              <a:t>Воспоминания.-А</a:t>
            </a:r>
            <a:r>
              <a:rPr lang="ru-RU" sz="1300" b="1" i="1" dirty="0" smtClean="0">
                <a:solidFill>
                  <a:srgbClr val="FF0000"/>
                </a:solidFill>
                <a:latin typeface="Times New Roman" pitchFamily="18" charset="0"/>
                <a:cs typeface="Times New Roman" pitchFamily="18" charset="0"/>
              </a:rPr>
              <a:t>.: Д</a:t>
            </a:r>
            <a:r>
              <a:rPr lang="kk-KZ" sz="1300" b="1" i="1" dirty="0" smtClean="0">
                <a:solidFill>
                  <a:srgbClr val="FF0000"/>
                </a:solidFill>
                <a:latin typeface="Times New Roman" pitchFamily="18" charset="0"/>
                <a:cs typeface="Times New Roman" pitchFamily="18" charset="0"/>
              </a:rPr>
              <a:t>әуір, 1992.-312 с.</a:t>
            </a:r>
          </a:p>
          <a:p>
            <a:pPr algn="just">
              <a:buNone/>
            </a:pPr>
            <a:r>
              <a:rPr lang="kk-KZ" sz="1300" b="1" i="1" dirty="0" smtClean="0">
                <a:solidFill>
                  <a:srgbClr val="FF0000"/>
                </a:solidFill>
                <a:latin typeface="Times New Roman" pitchFamily="18" charset="0"/>
                <a:cs typeface="Times New Roman" pitchFamily="18" charset="0"/>
              </a:rPr>
              <a:t/>
            </a:r>
            <a:br>
              <a:rPr lang="kk-KZ" sz="1300" b="1" i="1" dirty="0" smtClean="0">
                <a:solidFill>
                  <a:srgbClr val="FF0000"/>
                </a:solidFill>
                <a:latin typeface="Times New Roman" pitchFamily="18" charset="0"/>
                <a:cs typeface="Times New Roman" pitchFamily="18" charset="0"/>
              </a:rPr>
            </a:br>
            <a:r>
              <a:rPr lang="kk-KZ" sz="1300" b="1" i="1" dirty="0" smtClean="0">
                <a:solidFill>
                  <a:srgbClr val="FF0000"/>
                </a:solidFill>
                <a:latin typeface="Times New Roman" pitchFamily="18" charset="0"/>
                <a:cs typeface="Times New Roman" pitchFamily="18" charset="0"/>
              </a:rPr>
              <a:t>      Книга воспоминаний известного политического и государственного деятеля Казахстана Д.А. Кунаева состоит из 3 частей. В первой автор рассказывает о своем детстве и семье, годах учебы и начале тркдовой деятельности, вторая часть посвящена жизни республики в разные годы. Д.А. Кунаев вспоминает многих политических и государственных деятелей, с которыми ему довелось работать,- Хрущева, Косыгина, Брежнева, Горбачева. В третьей части освещаются вопросы сегодняшнего дня</a:t>
            </a:r>
            <a:r>
              <a:rPr lang="kk-KZ" sz="1300" b="1" i="1" dirty="0" smtClean="0">
                <a:solidFill>
                  <a:srgbClr val="FF0000"/>
                </a:solidFill>
                <a:latin typeface="Times New Roman" pitchFamily="18" charset="0"/>
                <a:cs typeface="Times New Roman" pitchFamily="18" charset="0"/>
              </a:rPr>
              <a:t>.</a:t>
            </a:r>
          </a:p>
          <a:p>
            <a:pPr algn="just">
              <a:buNone/>
            </a:pPr>
            <a:endParaRPr lang="ru-RU" sz="1200" b="1" i="1" dirty="0" smtClean="0">
              <a:solidFill>
                <a:srgbClr val="0070C0"/>
              </a:solidFill>
              <a:latin typeface="Times New Roman" pitchFamily="18" charset="0"/>
              <a:cs typeface="Times New Roman" pitchFamily="18" charset="0"/>
            </a:endParaRPr>
          </a:p>
          <a:p>
            <a:pPr algn="just">
              <a:buNone/>
            </a:pPr>
            <a:endParaRPr lang="ru-RU" sz="1200" b="1" i="1" dirty="0" smtClean="0">
              <a:solidFill>
                <a:srgbClr val="0070C0"/>
              </a:solidFill>
              <a:latin typeface="Times New Roman" pitchFamily="18" charset="0"/>
              <a:cs typeface="Times New Roman" pitchFamily="18" charset="0"/>
            </a:endParaRPr>
          </a:p>
          <a:p>
            <a:pPr algn="just">
              <a:buNone/>
            </a:pPr>
            <a:r>
              <a:rPr lang="ru-RU" sz="1200" b="1" i="1" dirty="0" smtClean="0">
                <a:solidFill>
                  <a:srgbClr val="0070C0"/>
                </a:solidFill>
                <a:latin typeface="Times New Roman" pitchFamily="18" charset="0"/>
                <a:cs typeface="Times New Roman" pitchFamily="18" charset="0"/>
              </a:rPr>
              <a:t>         </a:t>
            </a:r>
            <a:r>
              <a:rPr lang="en-US" sz="1200" b="1" i="1" dirty="0" smtClean="0">
                <a:solidFill>
                  <a:srgbClr val="0070C0"/>
                </a:solidFill>
                <a:latin typeface="Times New Roman" pitchFamily="18" charset="0"/>
                <a:cs typeface="Times New Roman" pitchFamily="18" charset="0"/>
              </a:rPr>
              <a:t>http</a:t>
            </a:r>
            <a:r>
              <a:rPr lang="en-US" sz="1200" b="1" i="1" dirty="0" smtClean="0">
                <a:solidFill>
                  <a:srgbClr val="0070C0"/>
                </a:solidFill>
                <a:latin typeface="Times New Roman" pitchFamily="18" charset="0"/>
                <a:cs typeface="Times New Roman" pitchFamily="18" charset="0"/>
              </a:rPr>
              <a:t>://irbis.wkau.kz/cgi-bin/irbis64r_91/cgiirbis_64.exe?C21COM=S&amp;I21DBN=VSEK&amp;P21DBN=VSEK&amp;S21FMT=fullwebr&amp;S21ALL=%28%3C.%3ET%3D%D0%BE%20%D0%BC%D0%BE%D0%B5%D0%BC%20%D0%B2%D1%80%D0%B5%D0%BC%D0%B5%D0%BD%D0%B8$%3C.%3E%29&amp;Z21ID=&amp;S21SRW=&amp;S21SRD=&amp;S21STN=1&amp;S21REF=1111111111101010101010101010&amp;S21CNR=20&amp;FT_REQUEST=&amp;FT_PREFIX=</a:t>
            </a:r>
            <a:endParaRPr lang="ru-RU" sz="1200" b="1" i="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Кунаев\дшгрп.jpg"/>
          <p:cNvPicPr>
            <a:picLocks noChangeAspect="1" noChangeArrowheads="1"/>
          </p:cNvPicPr>
          <p:nvPr/>
        </p:nvPicPr>
        <p:blipFill>
          <a:blip r:embed="rId2"/>
          <a:srcRect/>
          <a:stretch>
            <a:fillRect/>
          </a:stretch>
        </p:blipFill>
        <p:spPr bwMode="auto">
          <a:xfrm>
            <a:off x="285720" y="285728"/>
            <a:ext cx="8643998" cy="628654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Grp="1" noChangeAspect="1" noChangeArrowheads="1"/>
          </p:cNvPicPr>
          <p:nvPr>
            <p:ph sz="half" idx="1"/>
          </p:nvPr>
        </p:nvPicPr>
        <p:blipFill>
          <a:blip r:embed="rId2" cstate="print"/>
          <a:srcRect l="2899" b="1852"/>
          <a:stretch>
            <a:fillRect/>
          </a:stretch>
        </p:blipFill>
        <p:spPr>
          <a:xfrm>
            <a:off x="428596" y="714356"/>
            <a:ext cx="3414785" cy="54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a:xfrm>
            <a:off x="3714744" y="214290"/>
            <a:ext cx="5072098" cy="5911873"/>
          </a:xfrm>
        </p:spPr>
        <p:txBody>
          <a:bodyPr>
            <a:normAutofit/>
          </a:bodyPr>
          <a:lstStyle/>
          <a:p>
            <a:pPr algn="just">
              <a:lnSpc>
                <a:spcPct val="80000"/>
              </a:lnSpc>
              <a:buNone/>
              <a:defRPr/>
            </a:pPr>
            <a:r>
              <a:rPr lang="ru-RU" sz="1800" b="1" i="1" dirty="0" smtClean="0">
                <a:solidFill>
                  <a:srgbClr val="0070C0"/>
                </a:solidFill>
                <a:latin typeface="Times New Roman" pitchFamily="18" charset="0"/>
              </a:rPr>
              <a:t>           </a:t>
            </a:r>
          </a:p>
          <a:p>
            <a:pPr algn="just">
              <a:lnSpc>
                <a:spcPct val="80000"/>
              </a:lnSpc>
              <a:buNone/>
              <a:defRPr/>
            </a:pPr>
            <a:r>
              <a:rPr lang="ru-RU" sz="1800" b="1" i="1" dirty="0" smtClean="0">
                <a:solidFill>
                  <a:srgbClr val="0070C0"/>
                </a:solidFill>
                <a:latin typeface="Times New Roman" pitchFamily="18" charset="0"/>
              </a:rPr>
              <a:t>           </a:t>
            </a:r>
            <a:r>
              <a:rPr lang="ru-RU" sz="1400" b="1" i="1" dirty="0" smtClean="0">
                <a:solidFill>
                  <a:srgbClr val="FF0000"/>
                </a:solidFill>
                <a:latin typeface="Times New Roman" pitchFamily="18" charset="0"/>
              </a:rPr>
              <a:t>63.3(5Каз)64-8</a:t>
            </a:r>
          </a:p>
          <a:p>
            <a:pPr algn="just">
              <a:lnSpc>
                <a:spcPct val="80000"/>
              </a:lnSpc>
              <a:buNone/>
              <a:defRPr/>
            </a:pPr>
            <a:r>
              <a:rPr lang="ru-RU" sz="1400" b="1" i="1" dirty="0" smtClean="0">
                <a:solidFill>
                  <a:srgbClr val="FF0000"/>
                </a:solidFill>
                <a:latin typeface="Times New Roman" pitchFamily="18" charset="0"/>
              </a:rPr>
              <a:t>           М 72</a:t>
            </a:r>
          </a:p>
          <a:p>
            <a:pPr algn="just">
              <a:lnSpc>
                <a:spcPct val="80000"/>
              </a:lnSpc>
              <a:buNone/>
              <a:defRPr/>
            </a:pPr>
            <a:r>
              <a:rPr lang="ru-RU" sz="1400" b="1" i="1" dirty="0" smtClean="0">
                <a:solidFill>
                  <a:srgbClr val="FF0000"/>
                </a:solidFill>
                <a:latin typeface="Times New Roman" pitchFamily="18" charset="0"/>
              </a:rPr>
              <a:t>     </a:t>
            </a:r>
          </a:p>
          <a:p>
            <a:pPr algn="just">
              <a:lnSpc>
                <a:spcPct val="80000"/>
              </a:lnSpc>
              <a:buNone/>
              <a:defRPr/>
            </a:pPr>
            <a:r>
              <a:rPr lang="ru-RU" sz="1400" b="1" i="1" dirty="0" smtClean="0">
                <a:solidFill>
                  <a:srgbClr val="FF0000"/>
                </a:solidFill>
                <a:latin typeface="Times New Roman" pitchFamily="18" charset="0"/>
              </a:rPr>
              <a:t>           </a:t>
            </a:r>
            <a:r>
              <a:rPr lang="ru-RU" sz="1400" b="1" i="1" dirty="0" err="1" smtClean="0">
                <a:solidFill>
                  <a:srgbClr val="FF0000"/>
                </a:solidFill>
                <a:latin typeface="Times New Roman" pitchFamily="18" charset="0"/>
              </a:rPr>
              <a:t>Млечин</a:t>
            </a:r>
            <a:r>
              <a:rPr lang="ru-RU" sz="1400" b="1" i="1" dirty="0" smtClean="0">
                <a:solidFill>
                  <a:srgbClr val="FF0000"/>
                </a:solidFill>
                <a:latin typeface="Times New Roman" pitchFamily="18" charset="0"/>
              </a:rPr>
              <a:t> Л. М. Назарбаев. Групповой портрет с президентом / Л. М. </a:t>
            </a:r>
            <a:r>
              <a:rPr lang="ru-RU" sz="1400" b="1" i="1" dirty="0" err="1" smtClean="0">
                <a:solidFill>
                  <a:srgbClr val="FF0000"/>
                </a:solidFill>
                <a:latin typeface="Times New Roman" pitchFamily="18" charset="0"/>
              </a:rPr>
              <a:t>Млечин</a:t>
            </a:r>
            <a:r>
              <a:rPr lang="ru-RU" sz="1400" b="1" i="1" dirty="0" smtClean="0">
                <a:solidFill>
                  <a:srgbClr val="FF0000"/>
                </a:solidFill>
                <a:latin typeface="Times New Roman" pitchFamily="18" charset="0"/>
              </a:rPr>
              <a:t>. - М. : Восток-Запад, 2010. - 344 с : ил.</a:t>
            </a:r>
          </a:p>
          <a:p>
            <a:pPr algn="just">
              <a:lnSpc>
                <a:spcPct val="80000"/>
              </a:lnSpc>
              <a:buNone/>
              <a:defRPr/>
            </a:pPr>
            <a:r>
              <a:rPr lang="ru-RU" sz="1400" b="1" i="1" dirty="0" smtClean="0">
                <a:solidFill>
                  <a:srgbClr val="FF0000"/>
                </a:solidFill>
                <a:latin typeface="Times New Roman" pitchFamily="18" charset="0"/>
              </a:rPr>
              <a:t>     </a:t>
            </a:r>
          </a:p>
          <a:p>
            <a:pPr algn="just">
              <a:lnSpc>
                <a:spcPct val="80000"/>
              </a:lnSpc>
              <a:buNone/>
              <a:defRPr/>
            </a:pPr>
            <a:r>
              <a:rPr lang="ru-RU" sz="1400" b="1" i="1" dirty="0" smtClean="0">
                <a:solidFill>
                  <a:srgbClr val="FF0000"/>
                </a:solidFill>
                <a:latin typeface="Times New Roman" pitchFamily="18" charset="0"/>
              </a:rPr>
              <a:t>            Новая книга Л. М. </a:t>
            </a:r>
            <a:r>
              <a:rPr lang="ru-RU" sz="1400" b="1" i="1" dirty="0" err="1" smtClean="0">
                <a:solidFill>
                  <a:srgbClr val="FF0000"/>
                </a:solidFill>
                <a:latin typeface="Times New Roman" pitchFamily="18" charset="0"/>
              </a:rPr>
              <a:t>Млечина</a:t>
            </a:r>
            <a:r>
              <a:rPr lang="ru-RU" sz="1400" b="1" i="1" dirty="0" smtClean="0">
                <a:solidFill>
                  <a:srgbClr val="FF0000"/>
                </a:solidFill>
                <a:latin typeface="Times New Roman" pitchFamily="18" charset="0"/>
              </a:rPr>
              <a:t>, мастера политических биографий, раскрывает неизвестные страницы истории Казахстана, важнейшего союзника России.</a:t>
            </a:r>
          </a:p>
          <a:p>
            <a:pPr algn="just">
              <a:lnSpc>
                <a:spcPct val="80000"/>
              </a:lnSpc>
              <a:buNone/>
              <a:defRPr/>
            </a:pPr>
            <a:r>
              <a:rPr lang="ru-RU" sz="1400" b="1" i="1" dirty="0" smtClean="0">
                <a:solidFill>
                  <a:srgbClr val="FF0000"/>
                </a:solidFill>
                <a:latin typeface="Times New Roman" pitchFamily="18" charset="0"/>
              </a:rPr>
              <a:t>            Автор рисует портреты политических деятелей Н. Назарбаева, Д. </a:t>
            </a:r>
            <a:r>
              <a:rPr lang="ru-RU" sz="1400" b="1" i="1" dirty="0" err="1" smtClean="0">
                <a:solidFill>
                  <a:srgbClr val="FF0000"/>
                </a:solidFill>
                <a:latin typeface="Times New Roman" pitchFamily="18" charset="0"/>
              </a:rPr>
              <a:t>Кунаева</a:t>
            </a:r>
            <a:r>
              <a:rPr lang="ru-RU" sz="1400" b="1" i="1" dirty="0" smtClean="0">
                <a:solidFill>
                  <a:srgbClr val="FF0000"/>
                </a:solidFill>
                <a:latin typeface="Times New Roman" pitchFamily="18" charset="0"/>
              </a:rPr>
              <a:t>, Л. Брежнева, М. Горбачева и др</a:t>
            </a:r>
            <a:r>
              <a:rPr lang="ru-RU" sz="1400" b="1" i="1" dirty="0" smtClean="0">
                <a:solidFill>
                  <a:srgbClr val="FF0000"/>
                </a:solidFill>
                <a:latin typeface="Times New Roman" pitchFamily="18" charset="0"/>
              </a:rPr>
              <a:t>.</a:t>
            </a:r>
          </a:p>
          <a:p>
            <a:pPr algn="just">
              <a:lnSpc>
                <a:spcPct val="80000"/>
              </a:lnSpc>
              <a:buNone/>
              <a:defRPr/>
            </a:pPr>
            <a:endParaRPr lang="ru-RU" sz="1400" b="1" i="1" dirty="0" smtClean="0">
              <a:solidFill>
                <a:srgbClr val="FF0000"/>
              </a:solidFill>
              <a:latin typeface="Times New Roman" pitchFamily="18" charset="0"/>
            </a:endParaRPr>
          </a:p>
          <a:p>
            <a:pPr algn="just">
              <a:lnSpc>
                <a:spcPct val="80000"/>
              </a:lnSpc>
              <a:buNone/>
              <a:defRPr/>
            </a:pPr>
            <a:endParaRPr lang="ru-RU" sz="1400" b="1" i="1" dirty="0" smtClean="0">
              <a:solidFill>
                <a:srgbClr val="FF0000"/>
              </a:solidFill>
              <a:latin typeface="Times New Roman" pitchFamily="18" charset="0"/>
            </a:endParaRPr>
          </a:p>
          <a:p>
            <a:pPr algn="just">
              <a:lnSpc>
                <a:spcPct val="80000"/>
              </a:lnSpc>
              <a:buNone/>
              <a:defRPr/>
            </a:pPr>
            <a:r>
              <a:rPr lang="ru-RU" sz="1400" b="1" i="1" dirty="0" smtClean="0">
                <a:solidFill>
                  <a:srgbClr val="0070C0"/>
                </a:solidFill>
                <a:latin typeface="Times New Roman" pitchFamily="18" charset="0"/>
              </a:rPr>
              <a:t>        </a:t>
            </a:r>
          </a:p>
          <a:p>
            <a:pPr algn="just">
              <a:lnSpc>
                <a:spcPct val="80000"/>
              </a:lnSpc>
              <a:buNone/>
              <a:defRPr/>
            </a:pPr>
            <a:r>
              <a:rPr lang="ru-RU" sz="1400" b="1" i="1" dirty="0" smtClean="0">
                <a:solidFill>
                  <a:srgbClr val="0070C0"/>
                </a:solidFill>
                <a:latin typeface="Times New Roman" pitchFamily="18" charset="0"/>
              </a:rPr>
              <a:t> </a:t>
            </a:r>
            <a:r>
              <a:rPr lang="ru-RU" sz="1400" b="1" i="1" dirty="0" smtClean="0">
                <a:solidFill>
                  <a:srgbClr val="0070C0"/>
                </a:solidFill>
                <a:latin typeface="Times New Roman" pitchFamily="18" charset="0"/>
              </a:rPr>
              <a:t>       </a:t>
            </a:r>
            <a:r>
              <a:rPr lang="en-US" sz="1400" b="1" i="1" dirty="0" smtClean="0">
                <a:solidFill>
                  <a:srgbClr val="0070C0"/>
                </a:solidFill>
                <a:latin typeface="Times New Roman" pitchFamily="18" charset="0"/>
              </a:rPr>
              <a:t>http</a:t>
            </a:r>
            <a:r>
              <a:rPr lang="en-US" sz="1400" b="1" i="1" dirty="0" smtClean="0">
                <a:solidFill>
                  <a:srgbClr val="0070C0"/>
                </a:solidFill>
                <a:latin typeface="Times New Roman" pitchFamily="18" charset="0"/>
              </a:rPr>
              <a:t>://irbis.wkau.kz/cgi-bin/irbis64r_91/cgiirbis_64.exe?C21COM=S&amp;I21DBN=VSEK&amp;P21DBN=VSEK&amp;S21FMT=fullwebr&amp;S21ALL=%28%3C.%3ET%3D%D0%BD%D0%B0%D0%B7%D0%B0%D1%80%D0%B1%D0%B0%D0%B5%D0%B2.%20%D0%B3%D1%80%D1%83%D0%BF%D0%BF%D0%BE%D0%B2%D0%BE%D0%B9%20%D0%BF%D0%BE%D1%80%D1%82%D1%80%D0%B5%D1%82$%3C.%3E%29&amp;Z21ID=&amp;S21SRW=&amp;S21SRD=&amp;S21STN=1&amp;S21REF=1111111111110101010101010101010&amp;S21CNR=20&amp;FT_REQUEST=&amp;FT_PREFIX=</a:t>
            </a:r>
            <a:endParaRPr lang="ru-RU" sz="1400" b="1" i="1" dirty="0" smtClean="0">
              <a:solidFill>
                <a:srgbClr val="0070C0"/>
              </a:solidFill>
              <a:latin typeface="Times New Roman" pitchFamily="18" charset="0"/>
            </a:endParaRPr>
          </a:p>
          <a:p>
            <a:pPr algn="just">
              <a:lnSpc>
                <a:spcPct val="80000"/>
              </a:lnSpc>
              <a:buNone/>
              <a:defRPr/>
            </a:pPr>
            <a:endParaRPr lang="ru-RU" sz="1400" b="1" i="1" dirty="0" smtClean="0">
              <a:solidFill>
                <a:srgbClr val="FF0000"/>
              </a:solidFill>
              <a:latin typeface="Times New Roman" pitchFamily="18" charset="0"/>
            </a:endParaRPr>
          </a:p>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Кунаев\IMG20220331100537.jpg"/>
          <p:cNvPicPr>
            <a:picLocks noGrp="1" noChangeAspect="1" noChangeArrowheads="1"/>
          </p:cNvPicPr>
          <p:nvPr>
            <p:ph sz="half" idx="1"/>
          </p:nvPr>
        </p:nvPicPr>
        <p:blipFill>
          <a:blip r:embed="rId2" cstate="print"/>
          <a:srcRect/>
          <a:stretch>
            <a:fillRect/>
          </a:stretch>
        </p:blipFill>
        <p:spPr bwMode="auto">
          <a:xfrm>
            <a:off x="214282" y="785794"/>
            <a:ext cx="3687613" cy="5400000"/>
          </a:xfrm>
          <a:prstGeom prst="rect">
            <a:avLst/>
          </a:prstGeom>
          <a:noFill/>
        </p:spPr>
      </p:pic>
      <p:sp>
        <p:nvSpPr>
          <p:cNvPr id="4" name="Содержимое 3"/>
          <p:cNvSpPr>
            <a:spLocks noGrp="1"/>
          </p:cNvSpPr>
          <p:nvPr>
            <p:ph sz="half" idx="2"/>
          </p:nvPr>
        </p:nvSpPr>
        <p:spPr>
          <a:xfrm>
            <a:off x="3786182" y="428604"/>
            <a:ext cx="5214974" cy="6143668"/>
          </a:xfrm>
        </p:spPr>
        <p:txBody>
          <a:bodyPr>
            <a:normAutofit/>
          </a:bodyPr>
          <a:lstStyle/>
          <a:p>
            <a:pPr>
              <a:buNone/>
            </a:pPr>
            <a:r>
              <a:rPr lang="ru-RU" sz="1800" b="1" i="1" dirty="0" smtClean="0">
                <a:latin typeface="Times New Roman" pitchFamily="18" charset="0"/>
                <a:cs typeface="Times New Roman" pitchFamily="18" charset="0"/>
              </a:rPr>
              <a:t>        </a:t>
            </a:r>
            <a:r>
              <a:rPr lang="ru-RU" sz="1800" b="1" i="1" dirty="0" smtClean="0">
                <a:solidFill>
                  <a:srgbClr val="FF0000"/>
                </a:solidFill>
                <a:latin typeface="Times New Roman" pitchFamily="18" charset="0"/>
                <a:cs typeface="Times New Roman" pitchFamily="18" charset="0"/>
              </a:rPr>
              <a:t>84 </a:t>
            </a:r>
            <a:r>
              <a:rPr lang="ru-RU" sz="1800" b="1" i="1" dirty="0" err="1" smtClean="0">
                <a:solidFill>
                  <a:srgbClr val="FF0000"/>
                </a:solidFill>
                <a:latin typeface="Times New Roman" pitchFamily="18" charset="0"/>
                <a:cs typeface="Times New Roman" pitchFamily="18" charset="0"/>
              </a:rPr>
              <a:t>Қаз </a:t>
            </a:r>
            <a:r>
              <a:rPr lang="ru-RU" sz="1800" b="1" i="1" dirty="0" smtClean="0">
                <a:solidFill>
                  <a:srgbClr val="FF0000"/>
                </a:solidFill>
                <a:latin typeface="Times New Roman" pitchFamily="18" charset="0"/>
                <a:cs typeface="Times New Roman" pitchFamily="18" charset="0"/>
              </a:rPr>
              <a:t>8-5</a:t>
            </a:r>
          </a:p>
          <a:p>
            <a:pPr>
              <a:buNone/>
            </a:pPr>
            <a:r>
              <a:rPr lang="kk-KZ" sz="1800" b="1" i="1" dirty="0" smtClean="0">
                <a:solidFill>
                  <a:srgbClr val="FF0000"/>
                </a:solidFill>
                <a:latin typeface="Times New Roman" pitchFamily="18" charset="0"/>
                <a:cs typeface="Times New Roman" pitchFamily="18" charset="0"/>
              </a:rPr>
              <a:t>        І43</a:t>
            </a:r>
          </a:p>
          <a:p>
            <a:pPr algn="just">
              <a:buNone/>
            </a:pPr>
            <a:r>
              <a:rPr lang="kk-KZ" sz="1800" b="1" i="1" dirty="0" smtClean="0">
                <a:solidFill>
                  <a:srgbClr val="FF0000"/>
                </a:solidFill>
                <a:latin typeface="Times New Roman" pitchFamily="18" charset="0"/>
                <a:cs typeface="Times New Roman" pitchFamily="18" charset="0"/>
              </a:rPr>
              <a:t>              </a:t>
            </a:r>
          </a:p>
          <a:p>
            <a:pPr algn="just">
              <a:buNone/>
            </a:pPr>
            <a:r>
              <a:rPr lang="kk-KZ" sz="1800" b="1" i="1" dirty="0" smtClean="0">
                <a:solidFill>
                  <a:srgbClr val="FF0000"/>
                </a:solidFill>
                <a:latin typeface="Times New Roman" pitchFamily="18" charset="0"/>
                <a:cs typeface="Times New Roman" pitchFamily="18" charset="0"/>
              </a:rPr>
              <a:t>          Дінұмұхамед Қонаев ел есінде...: Жинақ – Орал: “Полиграфсервис”, 2012. – 232 б.</a:t>
            </a:r>
          </a:p>
          <a:p>
            <a:pPr algn="just">
              <a:buNone/>
            </a:pPr>
            <a:endParaRPr lang="kk-KZ" sz="1800" b="1" i="1" dirty="0" smtClean="0">
              <a:solidFill>
                <a:srgbClr val="FF0000"/>
              </a:solidFill>
              <a:latin typeface="Times New Roman" pitchFamily="18" charset="0"/>
              <a:cs typeface="Times New Roman" pitchFamily="18" charset="0"/>
            </a:endParaRPr>
          </a:p>
          <a:p>
            <a:pPr algn="just">
              <a:buNone/>
            </a:pPr>
            <a:r>
              <a:rPr lang="kk-KZ" sz="1800" b="1" i="1" dirty="0" smtClean="0">
                <a:solidFill>
                  <a:srgbClr val="FF0000"/>
                </a:solidFill>
                <a:latin typeface="Times New Roman" pitchFamily="18" charset="0"/>
                <a:cs typeface="Times New Roman" pitchFamily="18" charset="0"/>
              </a:rPr>
              <a:t>             “Дінұмұхамед Қонаев ел есінде...” кітабында ұзақ жыл Қазақ Республикасын басқарған көрнекті мемлекет қайраткері, халыққа қалтықсыз қызмет жасаған беделді саясаткер, ұлтымыздың ұлы тұлғасы Д. А. Қонаев туралы замандастарының естеліктері, ардақты азаматқа араналған әндер мен өлеңдер жинақталған</a:t>
            </a:r>
            <a:r>
              <a:rPr lang="kk-KZ" sz="1800" b="1" i="1" dirty="0" smtClean="0">
                <a:solidFill>
                  <a:srgbClr val="FF0000"/>
                </a:solidFill>
                <a:latin typeface="Times New Roman" pitchFamily="18" charset="0"/>
                <a:cs typeface="Times New Roman" pitchFamily="18" charset="0"/>
              </a:rPr>
              <a:t>.</a:t>
            </a:r>
          </a:p>
          <a:p>
            <a:pPr algn="just">
              <a:buNone/>
            </a:pPr>
            <a:endParaRPr lang="kk-KZ" sz="1800" b="1" i="1" dirty="0" smtClean="0">
              <a:solidFill>
                <a:srgbClr val="0070C0"/>
              </a:solidFill>
              <a:latin typeface="Times New Roman" pitchFamily="18" charset="0"/>
              <a:cs typeface="Times New Roman" pitchFamily="18" charset="0"/>
            </a:endParaRPr>
          </a:p>
          <a:p>
            <a:pPr algn="just">
              <a:buNone/>
            </a:pPr>
            <a:r>
              <a:rPr lang="ru-RU" sz="1800" b="1" i="1" dirty="0" smtClean="0">
                <a:solidFill>
                  <a:srgbClr val="0070C0"/>
                </a:solidFill>
                <a:latin typeface="Times New Roman" pitchFamily="18" charset="0"/>
                <a:cs typeface="Times New Roman" pitchFamily="18" charset="0"/>
              </a:rPr>
              <a:t>      </a:t>
            </a:r>
            <a:r>
              <a:rPr lang="en-US" sz="1300" b="1" i="1" dirty="0" smtClean="0">
                <a:solidFill>
                  <a:srgbClr val="0070C0"/>
                </a:solidFill>
                <a:latin typeface="Times New Roman" pitchFamily="18" charset="0"/>
                <a:cs typeface="Times New Roman" pitchFamily="18" charset="0"/>
              </a:rPr>
              <a:t>http</a:t>
            </a:r>
            <a:r>
              <a:rPr lang="en-US" sz="1300" b="1" i="1" dirty="0" smtClean="0">
                <a:solidFill>
                  <a:srgbClr val="0070C0"/>
                </a:solidFill>
                <a:latin typeface="Times New Roman" pitchFamily="18" charset="0"/>
                <a:cs typeface="Times New Roman" pitchFamily="18" charset="0"/>
              </a:rPr>
              <a:t>://irbis.wkau.kz/cgi-bin/irbis64r_91/cgiirbis_64.exe?C21COM=S&amp;I21DBN=VSEK&amp;P21DBN=VSEK&amp;S21FMT=fullwebr&amp;S21ALL=%28%3C.%3EA%3D%D0%96%D2%B1%D0%BC%D0%B0%D0%BD%D0%BE%D0%B2,%20%D0%96.$%3C.%3E%29&amp;Z21ID=&amp;S21SRW=&amp;S21SRD=&amp;S21STN=1&amp;S21REF=1&amp;S21CNR=20&amp;FT_REQUEST=&amp;FT_PREFIX=</a:t>
            </a:r>
            <a:endParaRPr lang="ru-RU" sz="1300" b="1" i="1" dirty="0">
              <a:solidFill>
                <a:srgbClr val="0070C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Кунаев\ыавп.jpeg"/>
          <p:cNvPicPr>
            <a:picLocks noChangeAspect="1" noChangeArrowheads="1"/>
          </p:cNvPicPr>
          <p:nvPr/>
        </p:nvPicPr>
        <p:blipFill>
          <a:blip r:embed="rId2"/>
          <a:srcRect/>
          <a:stretch>
            <a:fillRect/>
          </a:stretch>
        </p:blipFill>
        <p:spPr bwMode="auto">
          <a:xfrm>
            <a:off x="214282" y="177800"/>
            <a:ext cx="8572560" cy="6502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Кунаев\IMG20220331100607.jpg"/>
          <p:cNvPicPr>
            <a:picLocks noGrp="1" noChangeAspect="1" noChangeArrowheads="1"/>
          </p:cNvPicPr>
          <p:nvPr>
            <p:ph sz="half" idx="1"/>
          </p:nvPr>
        </p:nvPicPr>
        <p:blipFill>
          <a:blip r:embed="rId2" cstate="print"/>
          <a:srcRect/>
          <a:stretch>
            <a:fillRect/>
          </a:stretch>
        </p:blipFill>
        <p:spPr bwMode="auto">
          <a:xfrm>
            <a:off x="500034" y="428604"/>
            <a:ext cx="3497625" cy="576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Содержимое 3"/>
          <p:cNvSpPr>
            <a:spLocks noGrp="1"/>
          </p:cNvSpPr>
          <p:nvPr>
            <p:ph sz="half" idx="2"/>
          </p:nvPr>
        </p:nvSpPr>
        <p:spPr>
          <a:xfrm>
            <a:off x="4071934" y="357166"/>
            <a:ext cx="4857784" cy="5768997"/>
          </a:xfrm>
        </p:spPr>
        <p:txBody>
          <a:bodyPr>
            <a:normAutofit/>
          </a:bodyPr>
          <a:lstStyle/>
          <a:p>
            <a:pPr>
              <a:buNone/>
            </a:pPr>
            <a:r>
              <a:rPr lang="ru-RU" sz="1600" b="1" i="1" dirty="0" smtClean="0">
                <a:solidFill>
                  <a:srgbClr val="0070C0"/>
                </a:solidFill>
                <a:latin typeface="Times New Roman" pitchFamily="18" charset="0"/>
                <a:cs typeface="Times New Roman" pitchFamily="18" charset="0"/>
              </a:rPr>
              <a:t>     </a:t>
            </a:r>
            <a:r>
              <a:rPr lang="ru-RU" sz="1800" b="1" i="1" dirty="0" smtClean="0">
                <a:solidFill>
                  <a:srgbClr val="FF0000"/>
                </a:solidFill>
                <a:latin typeface="Times New Roman" pitchFamily="18" charset="0"/>
                <a:cs typeface="Times New Roman" pitchFamily="18" charset="0"/>
              </a:rPr>
              <a:t>63.3(2</a:t>
            </a:r>
            <a:r>
              <a:rPr lang="kk-KZ" sz="1800" b="1" i="1" dirty="0" smtClean="0">
                <a:solidFill>
                  <a:srgbClr val="FF0000"/>
                </a:solidFill>
                <a:latin typeface="Times New Roman" pitchFamily="18" charset="0"/>
                <a:cs typeface="Times New Roman" pitchFamily="18" charset="0"/>
              </a:rPr>
              <a:t>Қ</a:t>
            </a:r>
            <a:r>
              <a:rPr lang="ru-RU" sz="1800" b="1" i="1" dirty="0" smtClean="0">
                <a:solidFill>
                  <a:srgbClr val="FF0000"/>
                </a:solidFill>
                <a:latin typeface="Times New Roman" pitchFamily="18" charset="0"/>
                <a:cs typeface="Times New Roman" pitchFamily="18" charset="0"/>
              </a:rPr>
              <a:t>)+66.6(2К)</a:t>
            </a:r>
          </a:p>
          <a:p>
            <a:pPr>
              <a:buNone/>
            </a:pPr>
            <a:r>
              <a:rPr lang="kk-KZ" sz="1800" b="1" i="1" dirty="0" smtClean="0">
                <a:solidFill>
                  <a:srgbClr val="FF0000"/>
                </a:solidFill>
                <a:latin typeface="Times New Roman" pitchFamily="18" charset="0"/>
                <a:cs typeface="Times New Roman" pitchFamily="18" charset="0"/>
              </a:rPr>
              <a:t>     Қ </a:t>
            </a:r>
            <a:r>
              <a:rPr lang="kk-KZ" sz="1800" b="1" i="1" dirty="0" smtClean="0">
                <a:solidFill>
                  <a:srgbClr val="FF0000"/>
                </a:solidFill>
                <a:latin typeface="Times New Roman" pitchFamily="18" charset="0"/>
                <a:cs typeface="Times New Roman" pitchFamily="18" charset="0"/>
              </a:rPr>
              <a:t>64</a:t>
            </a:r>
            <a:endParaRPr lang="kk-KZ" sz="1600" b="1" i="1" dirty="0" smtClean="0">
              <a:solidFill>
                <a:srgbClr val="FF0000"/>
              </a:solidFill>
              <a:latin typeface="Times New Roman" pitchFamily="18" charset="0"/>
              <a:cs typeface="Times New Roman" pitchFamily="18" charset="0"/>
            </a:endParaRPr>
          </a:p>
          <a:p>
            <a:pPr algn="ctr">
              <a:buNone/>
            </a:pPr>
            <a:r>
              <a:rPr lang="kk-KZ" sz="1600" b="1" i="1" dirty="0" smtClean="0">
                <a:solidFill>
                  <a:srgbClr val="FF0000"/>
                </a:solidFill>
                <a:latin typeface="Times New Roman" pitchFamily="18" charset="0"/>
                <a:cs typeface="Times New Roman" pitchFamily="18" charset="0"/>
              </a:rPr>
              <a:t>        </a:t>
            </a:r>
            <a:r>
              <a:rPr lang="kk-KZ" sz="2400" b="1" i="1" dirty="0" smtClean="0">
                <a:solidFill>
                  <a:srgbClr val="FF0000"/>
                </a:solidFill>
                <a:latin typeface="Times New Roman" pitchFamily="18" charset="0"/>
                <a:cs typeface="Times New Roman" pitchFamily="18" charset="0"/>
              </a:rPr>
              <a:t>Қонаев Дінмұхамед.  Өтті дәурен осылай. </a:t>
            </a:r>
            <a:r>
              <a:rPr lang="ru-RU" sz="2400" b="1" i="1" dirty="0" smtClean="0">
                <a:solidFill>
                  <a:srgbClr val="FF0000"/>
                </a:solidFill>
                <a:latin typeface="Times New Roman" pitchFamily="18" charset="0"/>
                <a:cs typeface="Times New Roman" pitchFamily="18" charset="0"/>
              </a:rPr>
              <a:t>/</a:t>
            </a:r>
            <a:r>
              <a:rPr lang="kk-KZ" sz="2400" b="1" i="1" dirty="0" smtClean="0">
                <a:solidFill>
                  <a:srgbClr val="FF0000"/>
                </a:solidFill>
                <a:latin typeface="Times New Roman" pitchFamily="18" charset="0"/>
                <a:cs typeface="Times New Roman" pitchFamily="18" charset="0"/>
              </a:rPr>
              <a:t>Естелік - эссе</a:t>
            </a:r>
            <a:r>
              <a:rPr lang="ru-RU" sz="2400" b="1" i="1" dirty="0" smtClean="0">
                <a:solidFill>
                  <a:srgbClr val="FF0000"/>
                </a:solidFill>
                <a:latin typeface="Times New Roman" pitchFamily="18" charset="0"/>
                <a:cs typeface="Times New Roman" pitchFamily="18" charset="0"/>
              </a:rPr>
              <a:t>/</a:t>
            </a:r>
            <a:r>
              <a:rPr lang="kk-KZ" sz="2400" b="1" i="1" dirty="0" smtClean="0">
                <a:solidFill>
                  <a:srgbClr val="FF0000"/>
                </a:solidFill>
                <a:latin typeface="Times New Roman" pitchFamily="18" charset="0"/>
                <a:cs typeface="Times New Roman" pitchFamily="18" charset="0"/>
              </a:rPr>
              <a:t> . – РГЖИ “Дәуір”, МП “Ынтымақ”; Алматы, 1992. – 448 б</a:t>
            </a:r>
            <a:r>
              <a:rPr lang="kk-KZ" sz="2400" b="1" i="1" dirty="0" smtClean="0">
                <a:solidFill>
                  <a:srgbClr val="FF0000"/>
                </a:solidFill>
                <a:latin typeface="Times New Roman" pitchFamily="18" charset="0"/>
                <a:cs typeface="Times New Roman" pitchFamily="18" charset="0"/>
              </a:rPr>
              <a:t>.</a:t>
            </a:r>
          </a:p>
          <a:p>
            <a:pPr algn="ctr">
              <a:buNone/>
            </a:pPr>
            <a:endParaRPr lang="ru-RU" sz="1300" b="1" i="1" dirty="0" smtClean="0">
              <a:solidFill>
                <a:srgbClr val="0070C0"/>
              </a:solidFill>
              <a:latin typeface="Times New Roman" pitchFamily="18" charset="0"/>
              <a:cs typeface="Times New Roman" pitchFamily="18" charset="0"/>
            </a:endParaRPr>
          </a:p>
          <a:p>
            <a:pPr algn="ctr">
              <a:buNone/>
            </a:pPr>
            <a:endParaRPr lang="ru-RU" sz="1300" b="1" i="1" dirty="0" smtClean="0">
              <a:solidFill>
                <a:srgbClr val="0070C0"/>
              </a:solidFill>
              <a:latin typeface="Times New Roman" pitchFamily="18" charset="0"/>
              <a:cs typeface="Times New Roman" pitchFamily="18" charset="0"/>
            </a:endParaRPr>
          </a:p>
          <a:p>
            <a:pPr algn="just">
              <a:buNone/>
            </a:pPr>
            <a:r>
              <a:rPr lang="ru-RU" sz="1300" b="1" i="1" dirty="0" smtClean="0">
                <a:solidFill>
                  <a:srgbClr val="0070C0"/>
                </a:solidFill>
                <a:latin typeface="Times New Roman" pitchFamily="18" charset="0"/>
                <a:cs typeface="Times New Roman" pitchFamily="18" charset="0"/>
              </a:rPr>
              <a:t>         </a:t>
            </a:r>
            <a:r>
              <a:rPr lang="en-US" sz="1300" b="1" i="1" dirty="0" smtClean="0">
                <a:solidFill>
                  <a:srgbClr val="0070C0"/>
                </a:solidFill>
                <a:latin typeface="Times New Roman" pitchFamily="18" charset="0"/>
                <a:cs typeface="Times New Roman" pitchFamily="18" charset="0"/>
              </a:rPr>
              <a:t>http</a:t>
            </a:r>
            <a:r>
              <a:rPr lang="en-US" sz="1300" b="1" i="1" dirty="0" smtClean="0">
                <a:solidFill>
                  <a:srgbClr val="0070C0"/>
                </a:solidFill>
                <a:latin typeface="Times New Roman" pitchFamily="18" charset="0"/>
                <a:cs typeface="Times New Roman" pitchFamily="18" charset="0"/>
              </a:rPr>
              <a:t>://irbis.wkau.kz/cgi-bin/irbis64r_91/cgiirbis_64.exe?C21COM=S&amp;I21DBN=VSEK&amp;P21DBN=VSEK&amp;S21FMT=briefwebr&amp;S21ALL=%28%3C.%3ET%3D%D3%A8%D1%82%D1%82%D1%96%20%D0%B4%D3%99%D1%83%D1%80%D0%B5%D0%BD%20%D0%BE%D1%81%D1%8B%D0%BB%D0%B0%D0%B9$%3C.%3E%29&amp;Z21ID=&amp;S21SRW=&amp;S21SRD=&amp;S21STN=1&amp;S21REF=1110&amp;S21CNR=20&amp;FT_REQUEST=&amp;FT_PREFIX=</a:t>
            </a:r>
            <a:endParaRPr lang="ru-RU" sz="1300" b="1" i="1" dirty="0">
              <a:solidFill>
                <a:srgbClr val="0070C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Кунаев\мм.jpg"/>
          <p:cNvPicPr>
            <a:picLocks noChangeAspect="1" noChangeArrowheads="1"/>
          </p:cNvPicPr>
          <p:nvPr/>
        </p:nvPicPr>
        <p:blipFill>
          <a:blip r:embed="rId2"/>
          <a:srcRect/>
          <a:stretch>
            <a:fillRect/>
          </a:stretch>
        </p:blipFill>
        <p:spPr bwMode="auto">
          <a:xfrm>
            <a:off x="357158" y="285728"/>
            <a:ext cx="8501122" cy="63579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Кунаев\IMG20220331100616.jpg"/>
          <p:cNvPicPr>
            <a:picLocks noGrp="1" noChangeAspect="1" noChangeArrowheads="1"/>
          </p:cNvPicPr>
          <p:nvPr>
            <p:ph sz="half" idx="1"/>
          </p:nvPr>
        </p:nvPicPr>
        <p:blipFill>
          <a:blip r:embed="rId2" cstate="print"/>
          <a:srcRect/>
          <a:stretch>
            <a:fillRect/>
          </a:stretch>
        </p:blipFill>
        <p:spPr bwMode="auto">
          <a:xfrm>
            <a:off x="214282" y="642918"/>
            <a:ext cx="3817313" cy="540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Содержимое 3"/>
          <p:cNvSpPr>
            <a:spLocks noGrp="1"/>
          </p:cNvSpPr>
          <p:nvPr>
            <p:ph sz="half" idx="2"/>
          </p:nvPr>
        </p:nvSpPr>
        <p:spPr>
          <a:xfrm>
            <a:off x="3857620" y="214290"/>
            <a:ext cx="5072098" cy="6500858"/>
          </a:xfrm>
        </p:spPr>
        <p:txBody>
          <a:bodyPr>
            <a:normAutofit/>
          </a:bodyPr>
          <a:lstStyle/>
          <a:p>
            <a:pPr>
              <a:buNone/>
            </a:pPr>
            <a:r>
              <a:rPr lang="kk-KZ" sz="1800" b="1" i="1" dirty="0" smtClean="0">
                <a:latin typeface="Times New Roman" pitchFamily="18" charset="0"/>
                <a:cs typeface="Times New Roman" pitchFamily="18" charset="0"/>
              </a:rPr>
              <a:t>           </a:t>
            </a:r>
            <a:r>
              <a:rPr lang="kk-KZ" sz="1200" b="1" i="1" dirty="0" smtClean="0">
                <a:solidFill>
                  <a:srgbClr val="FF0000"/>
                </a:solidFill>
                <a:latin typeface="Times New Roman" pitchFamily="18" charset="0"/>
                <a:cs typeface="Times New Roman" pitchFamily="18" charset="0"/>
              </a:rPr>
              <a:t>63.3(5Қаз)</a:t>
            </a:r>
          </a:p>
          <a:p>
            <a:pPr>
              <a:buNone/>
            </a:pPr>
            <a:r>
              <a:rPr lang="kk-KZ" sz="1200" b="1" i="1" dirty="0" smtClean="0">
                <a:solidFill>
                  <a:srgbClr val="FF0000"/>
                </a:solidFill>
                <a:latin typeface="Times New Roman" pitchFamily="18" charset="0"/>
                <a:cs typeface="Times New Roman" pitchFamily="18" charset="0"/>
              </a:rPr>
              <a:t>            Ж 81</a:t>
            </a:r>
          </a:p>
          <a:p>
            <a:pPr algn="just">
              <a:buNone/>
            </a:pPr>
            <a:r>
              <a:rPr lang="kk-KZ" sz="1200" b="1" i="1" dirty="0" smtClean="0">
                <a:solidFill>
                  <a:srgbClr val="FF0000"/>
                </a:solidFill>
                <a:latin typeface="Times New Roman" pitchFamily="18" charset="0"/>
                <a:cs typeface="Times New Roman" pitchFamily="18" charset="0"/>
              </a:rPr>
              <a:t>                   Жұманов Ж. “Қонаевтың Алакөлге соңғы сапары”: естеліктер, күнделіктер, толғамдар. – Алматы: “Баянжүрек” баспасы, 2011. – 224 б. </a:t>
            </a:r>
          </a:p>
          <a:p>
            <a:pPr algn="just">
              <a:buNone/>
            </a:pPr>
            <a:endParaRPr lang="kk-KZ" sz="1200" b="1" i="1" dirty="0" smtClean="0">
              <a:solidFill>
                <a:srgbClr val="FF0000"/>
              </a:solidFill>
              <a:latin typeface="Times New Roman" pitchFamily="18" charset="0"/>
              <a:cs typeface="Times New Roman" pitchFamily="18" charset="0"/>
            </a:endParaRPr>
          </a:p>
          <a:p>
            <a:pPr algn="just">
              <a:buNone/>
            </a:pPr>
            <a:r>
              <a:rPr lang="kk-KZ" sz="1200" b="1" i="1" dirty="0" smtClean="0">
                <a:solidFill>
                  <a:srgbClr val="FF0000"/>
                </a:solidFill>
                <a:latin typeface="Times New Roman" pitchFamily="18" charset="0"/>
                <a:cs typeface="Times New Roman" pitchFamily="18" charset="0"/>
              </a:rPr>
              <a:t>              Жеңіс Жұманов бұл кітабында халқымыздың аяулы тұлғасы, аса ірі мемлекет және қоғам қайраткері Д. Қонаевпен өзінің қалай танысқанын мысалға келтіре отырып, айтулы азаматымыздың арғы ата-бабаларының кім болғанына, Димекеңнің балалық және жастық шағына жан-жақты шолу жасайды. Сонымен бірге Димаш Ахметұлының алғаш еңбекке араласқан кезде бастан өткергендерін, ел басқарған тұстағы кемел де дара келбетін, КСРО-ның әр кезеңіндегі бірінші басшылармен, шетелдік қайраткерлермен қоян-қолтық араласа қызмет атқарған кездегі көңілге түйгендерін, орнынан алынғанда көрген қиыншылықтарын, жалпы алғанда Қонаев өміріне қатысты барлық деректерді орны-орнымен пайдалана отырып, оқырманға түсінікті тілде қызықты баяндайды</a:t>
            </a:r>
            <a:r>
              <a:rPr lang="kk-KZ" sz="1200" b="1" i="1" dirty="0" smtClean="0">
                <a:solidFill>
                  <a:srgbClr val="FF0000"/>
                </a:solidFill>
                <a:latin typeface="Times New Roman" pitchFamily="18" charset="0"/>
                <a:cs typeface="Times New Roman" pitchFamily="18" charset="0"/>
              </a:rPr>
              <a:t>.</a:t>
            </a:r>
          </a:p>
          <a:p>
            <a:pPr algn="just">
              <a:buNone/>
            </a:pPr>
            <a:endParaRPr lang="kk-KZ" sz="1200" b="1" i="1" dirty="0" smtClean="0">
              <a:solidFill>
                <a:srgbClr val="FF0000"/>
              </a:solidFill>
              <a:latin typeface="Times New Roman" pitchFamily="18" charset="0"/>
              <a:cs typeface="Times New Roman" pitchFamily="18" charset="0"/>
            </a:endParaRPr>
          </a:p>
          <a:p>
            <a:pPr algn="just">
              <a:buNone/>
            </a:pPr>
            <a:endParaRPr lang="ru-RU" sz="1200" b="1" i="1" dirty="0">
              <a:solidFill>
                <a:srgbClr val="FF0000"/>
              </a:solidFill>
              <a:latin typeface="Times New Roman" pitchFamily="18" charset="0"/>
              <a:cs typeface="Times New Roman" pitchFamily="18" charset="0"/>
            </a:endParaRPr>
          </a:p>
        </p:txBody>
      </p:sp>
      <p:sp>
        <p:nvSpPr>
          <p:cNvPr id="5" name="Прямоугольник 4"/>
          <p:cNvSpPr/>
          <p:nvPr/>
        </p:nvSpPr>
        <p:spPr>
          <a:xfrm>
            <a:off x="4286248" y="4143380"/>
            <a:ext cx="4714908" cy="1754326"/>
          </a:xfrm>
          <a:prstGeom prst="rect">
            <a:avLst/>
          </a:prstGeom>
        </p:spPr>
        <p:txBody>
          <a:bodyPr wrap="square">
            <a:spAutoFit/>
          </a:bodyPr>
          <a:lstStyle/>
          <a:p>
            <a:endParaRPr lang="ru-RU" sz="1200" dirty="0" smtClean="0"/>
          </a:p>
          <a:p>
            <a:endParaRPr lang="ru-RU" sz="1200" dirty="0" smtClean="0"/>
          </a:p>
          <a:p>
            <a:r>
              <a:rPr lang="en-US" sz="1200" dirty="0" smtClean="0">
                <a:solidFill>
                  <a:srgbClr val="0070C0"/>
                </a:solidFill>
              </a:rPr>
              <a:t>http</a:t>
            </a:r>
            <a:r>
              <a:rPr lang="en-US" sz="1200" dirty="0" smtClean="0">
                <a:solidFill>
                  <a:srgbClr val="0070C0"/>
                </a:solidFill>
              </a:rPr>
              <a:t>://irbis.wkau.kz/cgi-bin/irbis64r_91/cgiirbis_64.exe?C21COM=S&amp;I21DBN=VSEK&amp;P21DBN=VSEK&amp;S21FMT=briefwebr&amp;S21ALL=%28%3C.%3ET%3D%D3%A8%D1%82%D1%82%D1%96%20%D0%B4%D3%99%D1%83%D1%80%D0%B5%D0%BD%20%D0%BE%D1%81%D1%8B%D0%BB%D0%B0%D0%B9$%3C.%3E%29&amp;Z21ID=&amp;S21SRW=&amp;S21SRD=&amp;S21STN=1&amp;S21REF=1110&amp;S21CNR=20&amp;FT_REQUEST=&amp;FT_PREFIX=</a:t>
            </a:r>
            <a:endParaRPr lang="ru-RU" sz="1200" dirty="0">
              <a:solidFill>
                <a:srgbClr val="0070C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Кунаев\Без названия.jpg"/>
          <p:cNvPicPr>
            <a:picLocks noGrp="1" noChangeAspect="1" noChangeArrowheads="1"/>
          </p:cNvPicPr>
          <p:nvPr>
            <p:ph sz="half" idx="2"/>
          </p:nvPr>
        </p:nvPicPr>
        <p:blipFill>
          <a:blip r:embed="rId2"/>
          <a:srcRect/>
          <a:stretch>
            <a:fillRect/>
          </a:stretch>
        </p:blipFill>
        <p:spPr bwMode="auto">
          <a:xfrm>
            <a:off x="4643438" y="3643314"/>
            <a:ext cx="4006517" cy="252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7" name="Picture 3" descr="C:\Users\User\Desktop\Кунаев\вв.jpg"/>
          <p:cNvPicPr>
            <a:picLocks noChangeAspect="1" noChangeArrowheads="1"/>
          </p:cNvPicPr>
          <p:nvPr/>
        </p:nvPicPr>
        <p:blipFill>
          <a:blip r:embed="rId3"/>
          <a:srcRect/>
          <a:stretch>
            <a:fillRect/>
          </a:stretch>
        </p:blipFill>
        <p:spPr bwMode="auto">
          <a:xfrm>
            <a:off x="4786314" y="428604"/>
            <a:ext cx="3500462" cy="26432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9" name="Picture 5" descr="C:\Users\User\Desktop\Кунаев\юбь.jpg"/>
          <p:cNvPicPr>
            <a:picLocks noGrp="1" noChangeAspect="1" noChangeArrowheads="1"/>
          </p:cNvPicPr>
          <p:nvPr>
            <p:ph sz="half" idx="1"/>
          </p:nvPr>
        </p:nvPicPr>
        <p:blipFill>
          <a:blip r:embed="rId4"/>
          <a:srcRect/>
          <a:stretch>
            <a:fillRect/>
          </a:stretch>
        </p:blipFill>
        <p:spPr bwMode="auto">
          <a:xfrm>
            <a:off x="428596" y="500042"/>
            <a:ext cx="3429024" cy="24288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1" name="Picture 7"/>
          <p:cNvPicPr>
            <a:picLocks noChangeAspect="1" noChangeArrowheads="1"/>
          </p:cNvPicPr>
          <p:nvPr/>
        </p:nvPicPr>
        <p:blipFill>
          <a:blip r:embed="rId5"/>
          <a:srcRect/>
          <a:stretch>
            <a:fillRect/>
          </a:stretch>
        </p:blipFill>
        <p:spPr bwMode="auto">
          <a:xfrm>
            <a:off x="428596" y="3500438"/>
            <a:ext cx="3500462" cy="27876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Кунаев\венгл.jpg"/>
          <p:cNvPicPr>
            <a:picLocks noChangeAspect="1" noChangeArrowheads="1"/>
          </p:cNvPicPr>
          <p:nvPr/>
        </p:nvPicPr>
        <p:blipFill>
          <a:blip r:embed="rId2"/>
          <a:srcRect/>
          <a:stretch>
            <a:fillRect/>
          </a:stretch>
        </p:blipFill>
        <p:spPr bwMode="auto">
          <a:xfrm>
            <a:off x="142844" y="285728"/>
            <a:ext cx="8643998" cy="6286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Кунаев\ллл.JPG"/>
          <p:cNvPicPr>
            <a:picLocks noChangeAspect="1" noChangeArrowheads="1"/>
          </p:cNvPicPr>
          <p:nvPr/>
        </p:nvPicPr>
        <p:blipFill>
          <a:blip r:embed="rId2"/>
          <a:srcRect/>
          <a:stretch>
            <a:fillRect/>
          </a:stretch>
        </p:blipFill>
        <p:spPr bwMode="auto">
          <a:xfrm>
            <a:off x="5000628" y="500042"/>
            <a:ext cx="3810000" cy="57404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6"/>
          <p:cNvPicPr>
            <a:picLocks noChangeAspect="1" noChangeArrowheads="1"/>
          </p:cNvPicPr>
          <p:nvPr/>
        </p:nvPicPr>
        <p:blipFill>
          <a:blip r:embed="rId3"/>
          <a:srcRect/>
          <a:stretch>
            <a:fillRect/>
          </a:stretch>
        </p:blipFill>
        <p:spPr bwMode="auto">
          <a:xfrm>
            <a:off x="357158" y="500042"/>
            <a:ext cx="4286280" cy="58286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780</TotalTime>
  <Words>679</Words>
  <Application>Microsoft Office PowerPoint</Application>
  <PresentationFormat>Экран (4:3)</PresentationFormat>
  <Paragraphs>55</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74</cp:revision>
  <dcterms:created xsi:type="dcterms:W3CDTF">2022-03-31T05:18:34Z</dcterms:created>
  <dcterms:modified xsi:type="dcterms:W3CDTF">2022-05-05T05:30:18Z</dcterms:modified>
</cp:coreProperties>
</file>